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1" r:id="rId6"/>
    <p:sldId id="268" r:id="rId7"/>
    <p:sldId id="272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32D6B-6122-4E9E-B6DC-4C30BB91A22F}" v="2" dt="2021-01-28T03:50:34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333" y="2213362"/>
            <a:ext cx="8174764" cy="11095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5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2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0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2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9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872" y="1290415"/>
            <a:ext cx="9525713" cy="48609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5767" y="111095"/>
            <a:ext cx="9883923" cy="82894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64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523" y="14153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19358" y="111096"/>
            <a:ext cx="9890332" cy="828942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74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220" y="2991028"/>
            <a:ext cx="9144000" cy="12658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19358" y="102551"/>
            <a:ext cx="9901727" cy="837487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6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0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9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502A-0046-41B2-A822-E53FE9B3B53C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29AD-2C01-4DE9-8FA9-8020EF4C9E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1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Tuolumne River FERC  relicensing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8939" y="3571337"/>
            <a:ext cx="3459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CD038"/>
                </a:solidFill>
                <a:latin typeface="Arial Narrow" panose="020B0606020202030204" pitchFamily="34" charset="0"/>
              </a:rPr>
              <a:t>1/30/2021</a:t>
            </a:r>
          </a:p>
          <a:p>
            <a:pPr algn="ctr"/>
            <a:endParaRPr lang="en-US" dirty="0">
              <a:solidFill>
                <a:srgbClr val="ACD038"/>
              </a:solidFill>
              <a:latin typeface="Arial Narrow" panose="020B0606020202030204" pitchFamily="34" charset="0"/>
            </a:endParaRPr>
          </a:p>
          <a:p>
            <a:pPr algn="ctr"/>
            <a:endParaRPr lang="en-US" dirty="0">
              <a:solidFill>
                <a:srgbClr val="ACD038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dirty="0">
                <a:solidFill>
                  <a:srgbClr val="ACD038"/>
                </a:solidFill>
                <a:latin typeface="Arial Narrow" panose="020B0606020202030204" pitchFamily="34" charset="0"/>
              </a:rPr>
              <a:t>Michael Frantz</a:t>
            </a:r>
          </a:p>
          <a:p>
            <a:pPr algn="ctr"/>
            <a:r>
              <a:rPr lang="en-US" dirty="0">
                <a:solidFill>
                  <a:srgbClr val="ACD038"/>
                </a:solidFill>
                <a:latin typeface="Arial Narrow" panose="020B0606020202030204" pitchFamily="34" charset="0"/>
              </a:rPr>
              <a:t>Turlock Irrigation District Director</a:t>
            </a:r>
          </a:p>
        </p:txBody>
      </p:sp>
    </p:spTree>
    <p:extLst>
      <p:ext uri="{BB962C8B-B14F-4D97-AF65-F5344CB8AC3E}">
        <p14:creationId xmlns:p14="http://schemas.microsoft.com/office/powerpoint/2010/main" val="5588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Turlock Irrigation District Background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52654" y="1290416"/>
            <a:ext cx="7144285" cy="486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52653" y="1290415"/>
            <a:ext cx="7144285" cy="486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Founded in 1887, oldest irrigation district in the state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Governed by a locally elected Board of Directors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Not part of the State or Federal water project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Locally owned, funded, and operated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Sustainable farming (serve same footprint as 130 years ago. Average parcel size is 30 acres. Multi-generational family farms)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Our community is dependent on the Tuolumne River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11 disadvantaged communities in irrigation service territory (DWR)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Flood control responsibilities for the Tuolumne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MID / TID Partnership, CCSF / Hetch Hetchy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Relicensing/Licensing Overview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52654" y="1290416"/>
            <a:ext cx="7144285" cy="486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Started in 2010, license expired in 2016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Districts selected the Integrated Licensing Process (ILP)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District’s responsibility to mitigate the project impacts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Climate Change studies not required by FERC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Districts developed site specific science on the Tuolumne, our FLA based on the results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 $35million spent on 40 collaboratively designed (ILP) studies</a:t>
            </a:r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Studies conducted by experts in their fields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 $50M total spent to date- paid for by customers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Don Pedro value = $4B to our region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3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Watershed Deviation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52654" y="1290416"/>
            <a:ext cx="7144285" cy="486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70" y="1029122"/>
            <a:ext cx="8478817" cy="57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0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Adaptation For Climate Change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52654" y="1290416"/>
            <a:ext cx="7144285" cy="486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52653" y="1290416"/>
            <a:ext cx="7144285" cy="4860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Climate change isn’t a theoretical problem for TID, it is something that we must adapt and mitigate for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We aren’t here to speculate, but to operate the river for the benefit of our community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We believe data and technology are the best tools to better inform our operations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 watershed to partner with NASA on the Airborne Snow Observatory (ASO)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Partnered with the Scripps’ Institute to incorporate Atmospheric River research into our operations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3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1977, 1997, 2014, 2017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31"/>
          <a:stretch/>
        </p:blipFill>
        <p:spPr>
          <a:xfrm>
            <a:off x="317635" y="321733"/>
            <a:ext cx="4160452" cy="2222497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17149" b="1"/>
          <a:stretch/>
        </p:blipFill>
        <p:spPr>
          <a:xfrm>
            <a:off x="317635" y="2705099"/>
            <a:ext cx="4160452" cy="3831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4C7FFD-56C5-4C73-8DE2-25E53D514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r="25742"/>
          <a:stretch/>
        </p:blipFill>
        <p:spPr>
          <a:xfrm>
            <a:off x="9082776" y="350280"/>
            <a:ext cx="2775313" cy="30081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4A0701-2839-410A-8E62-81A375619D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0010"/>
          <a:stretch/>
        </p:blipFill>
        <p:spPr>
          <a:xfrm>
            <a:off x="4626088" y="250149"/>
            <a:ext cx="4308687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go_x002f_Template_x0020_Type xmlns="47f10ae4-5d07-40de-9ef6-bc23c3cf7b87">Presentation Templates</Logo_x002f_Template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94EAF7FE0B8428BB636CA14D26B8F" ma:contentTypeVersion="3" ma:contentTypeDescription="Create a new document." ma:contentTypeScope="" ma:versionID="844b1a1ef1c16995500846f236544e49">
  <xsd:schema xmlns:xsd="http://www.w3.org/2001/XMLSchema" xmlns:xs="http://www.w3.org/2001/XMLSchema" xmlns:p="http://schemas.microsoft.com/office/2006/metadata/properties" xmlns:ns3="47f10ae4-5d07-40de-9ef6-bc23c3cf7b87" xmlns:ns4="30ddb98d-94ed-4254-b206-594684aa7d32" targetNamespace="http://schemas.microsoft.com/office/2006/metadata/properties" ma:root="true" ma:fieldsID="27a9ea5b9e9cd9cb421255e32722cfcd" ns3:_="" ns4:_="">
    <xsd:import namespace="47f10ae4-5d07-40de-9ef6-bc23c3cf7b87"/>
    <xsd:import namespace="30ddb98d-94ed-4254-b206-594684aa7d32"/>
    <xsd:element name="properties">
      <xsd:complexType>
        <xsd:sequence>
          <xsd:element name="documentManagement">
            <xsd:complexType>
              <xsd:all>
                <xsd:element ref="ns3:Logo_x002f_Template_x0020_Type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10ae4-5d07-40de-9ef6-bc23c3cf7b87" elementFormDefault="qualified">
    <xsd:import namespace="http://schemas.microsoft.com/office/2006/documentManagement/types"/>
    <xsd:import namespace="http://schemas.microsoft.com/office/infopath/2007/PartnerControls"/>
    <xsd:element name="Logo_x002f_Template_x0020_Type" ma:index="9" ma:displayName="Logo/Template Type" ma:default="Logo" ma:description="Indicates whether the item is a logo or a template." ma:format="Dropdown" ma:internalName="Logo_x002f_Template_x0020_Type">
      <xsd:simpleType>
        <xsd:restriction base="dms:Choice">
          <xsd:enumeration value="Logo"/>
          <xsd:enumeration value="Template"/>
          <xsd:enumeration value="Presentation Templates"/>
          <xsd:enumeration value="Photo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db98d-94ed-4254-b206-594684aa7d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6793C-9E36-4DCB-B5BB-B56BACB23DD8}">
  <ds:schemaRefs>
    <ds:schemaRef ds:uri="http://purl.org/dc/elements/1.1/"/>
    <ds:schemaRef ds:uri="http://schemas.microsoft.com/office/2006/metadata/properties"/>
    <ds:schemaRef ds:uri="30ddb98d-94ed-4254-b206-594684aa7d3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7f10ae4-5d07-40de-9ef6-bc23c3cf7b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9178BE-9FA9-46EC-B864-E3BD52EEC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f10ae4-5d07-40de-9ef6-bc23c3cf7b87"/>
    <ds:schemaRef ds:uri="30ddb98d-94ed-4254-b206-594684aa7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72542-7B2C-4324-B3D1-CE1005D19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287</Words>
  <Application>Microsoft Office PowerPoint</Application>
  <PresentationFormat>Widescreen</PresentationFormat>
  <Paragraphs>38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Office Theme</vt:lpstr>
      <vt:lpstr>Tuolumne River FERC  relicensing process</vt:lpstr>
      <vt:lpstr>Turlock Irrigation District Background</vt:lpstr>
      <vt:lpstr>Relicensing/Licensing Overview </vt:lpstr>
      <vt:lpstr>Historical Watershed Deviation </vt:lpstr>
      <vt:lpstr>Operational Adaptation For Climate Change</vt:lpstr>
      <vt:lpstr>1977, 1997, 2014, 2017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Michael Frantz</dc:creator>
  <cp:lastModifiedBy>Michael Frantz</cp:lastModifiedBy>
  <cp:revision>2</cp:revision>
  <dcterms:created xsi:type="dcterms:W3CDTF">2021-01-28T03:49:59Z</dcterms:created>
  <dcterms:modified xsi:type="dcterms:W3CDTF">2021-01-28T18:12:03Z</dcterms:modified>
</cp:coreProperties>
</file>