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6"/>
  </p:notesMasterIdLst>
  <p:sldIdLst>
    <p:sldId id="359" r:id="rId2"/>
    <p:sldId id="271" r:id="rId3"/>
    <p:sldId id="507" r:id="rId4"/>
    <p:sldId id="503" r:id="rId5"/>
    <p:sldId id="292" r:id="rId6"/>
    <p:sldId id="405" r:id="rId7"/>
    <p:sldId id="406" r:id="rId8"/>
    <p:sldId id="505" r:id="rId9"/>
    <p:sldId id="297" r:id="rId10"/>
    <p:sldId id="301" r:id="rId11"/>
    <p:sldId id="296" r:id="rId12"/>
    <p:sldId id="303" r:id="rId13"/>
    <p:sldId id="508" r:id="rId14"/>
    <p:sldId id="286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C785"/>
    <a:srgbClr val="6490C5"/>
    <a:srgbClr val="DFDD87"/>
    <a:srgbClr val="EEEEC4"/>
    <a:srgbClr val="E7E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76146" autoAdjust="0"/>
  </p:normalViewPr>
  <p:slideViewPr>
    <p:cSldViewPr snapToGrid="0">
      <p:cViewPr varScale="1">
        <p:scale>
          <a:sx n="80" d="100"/>
          <a:sy n="80" d="100"/>
        </p:scale>
        <p:origin x="63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DB42D3-8222-4806-9AED-B92BDC23F576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CA756F-86FE-4D23-8770-0266004C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98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60CA756F-86FE-4D23-8770-0266004CF0B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08824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027" indent="-17802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C9695-E9C9-4806-9DF7-E30B89C9123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93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9CFF3FB9-C256-43F1-9999-4F704A3B04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D45A7B59-4B44-493F-BE4D-148D04BC11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353FE9DC-1C94-493D-80C5-8FBBE5E26B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fld id="{96F014A9-1E8D-4CD5-A8BB-CBB82B95A848}" type="slidenum">
              <a:rPr lang="en-US" altLang="en-US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027" indent="-178027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2257C-E031-4945-9C9D-7EC7E41D150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78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A756F-86FE-4D23-8770-0266004CF0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54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0FCE3DF9-AF68-4347-929D-89C71DF389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0D364CCE-405C-45DF-AAB5-332ACE3225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endParaRPr lang="en-US" altLang="en-US" dirty="0"/>
          </a:p>
          <a:p>
            <a:pPr marL="171450" indent="-171450">
              <a:buFontTx/>
              <a:buChar char="•"/>
            </a:pPr>
            <a:endParaRPr lang="en-US" altLang="en-US" dirty="0"/>
          </a:p>
          <a:p>
            <a:pPr marL="171450" indent="-171450">
              <a:buFontTx/>
              <a:buChar char="•"/>
            </a:pPr>
            <a:endParaRPr lang="en-US" altLang="en-US" dirty="0"/>
          </a:p>
          <a:p>
            <a:pPr marL="171450" indent="-171450">
              <a:buFontTx/>
              <a:buChar char="•"/>
            </a:pPr>
            <a:endParaRPr lang="en-US" altLang="en-US" dirty="0"/>
          </a:p>
          <a:p>
            <a:pPr marL="171450" indent="-171450">
              <a:buFontTx/>
              <a:buChar char="•"/>
            </a:pPr>
            <a:endParaRPr lang="en-US" altLang="en-US" dirty="0"/>
          </a:p>
          <a:p>
            <a:pPr marL="171450" indent="-171450">
              <a:buFontTx/>
              <a:buChar char="•"/>
            </a:pPr>
            <a:endParaRPr lang="en-US" altLang="en-US" dirty="0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C24772CD-4D8E-4A47-9C94-7D447AE6CC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fld id="{F8769A96-2081-4DA8-9F91-A8EC300AB77D}" type="slidenum">
              <a:rPr lang="en-US" altLang="en-US" smtClean="0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41CDEDB5-CADC-42B3-9660-34E53A3AB6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8146BD38-46AE-4D4E-977E-F5A3E50BAE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BA5F2-A592-4539-8450-BAA8D4E0D1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B506D3-D052-4B19-8480-C0B26A9D6723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88ACEB3E-AE26-4338-B6D7-B406250CD1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8D7F146D-2A28-4924-8DD9-B4D9E190F7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F8FED-D9A4-4503-830D-8D651DC9A3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A91591-3594-4B27-B915-A52A8F204A29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A756F-86FE-4D23-8770-0266004CF0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90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027" indent="-17802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C9695-E9C9-4806-9DF7-E30B89C9123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938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09EC9-4019-C444-96B2-89A4E0EA7B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99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A756F-86FE-4D23-8770-0266004CF0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96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A756F-86FE-4D23-8770-0266004CF0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63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027" indent="-178027" defTabSz="949478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C9695-E9C9-4806-9DF7-E30B89C9123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3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164C-E053-8948-A3A5-AE1BC40F227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F5E-5CD2-6C44-A170-A4228107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1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164C-E053-8948-A3A5-AE1BC40F227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F5E-5CD2-6C44-A170-A4228107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5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164C-E053-8948-A3A5-AE1BC40F227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F5E-5CD2-6C44-A170-A4228107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6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164C-E053-8948-A3A5-AE1BC40F227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F5E-5CD2-6C44-A170-A4228107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2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164C-E053-8948-A3A5-AE1BC40F227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F5E-5CD2-6C44-A170-A4228107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3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164C-E053-8948-A3A5-AE1BC40F227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F5E-5CD2-6C44-A170-A4228107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8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164C-E053-8948-A3A5-AE1BC40F227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F5E-5CD2-6C44-A170-A4228107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1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164C-E053-8948-A3A5-AE1BC40F227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F5E-5CD2-6C44-A170-A4228107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7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164C-E053-8948-A3A5-AE1BC40F227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F5E-5CD2-6C44-A170-A4228107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8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164C-E053-8948-A3A5-AE1BC40F227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F5E-5CD2-6C44-A170-A4228107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6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164C-E053-8948-A3A5-AE1BC40F227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F5E-5CD2-6C44-A170-A4228107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1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5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A1A2164C-E053-8948-A3A5-AE1BC40F227D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C33ECF5E-5CD2-6C44-A170-A422810740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95C3D-A9DF-45BB-8007-43AD08C3E31F}"/>
              </a:ext>
            </a:extLst>
          </p:cNvPr>
          <p:cNvSpPr/>
          <p:nvPr/>
        </p:nvSpPr>
        <p:spPr>
          <a:xfrm>
            <a:off x="4565030" y="-60837"/>
            <a:ext cx="7626969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23274-579E-41C0-98E5-FE351EF2D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8883" y="542402"/>
            <a:ext cx="7170821" cy="240665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Meeting the Climate Challenge: Groundwater Storage &amp; Headwaters Management</a:t>
            </a:r>
            <a:br>
              <a:rPr lang="en-US" sz="4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2021 California Water Law Symposium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F6D705-FEC0-4441-8D75-F019148C0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8883" y="3789268"/>
            <a:ext cx="6942222" cy="2406650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  <a:p>
            <a:r>
              <a:rPr lang="en-US" sz="8600" dirty="0">
                <a:solidFill>
                  <a:srgbClr val="E1C785"/>
                </a:solidFill>
                <a:latin typeface="Arial Narrow" panose="020B0606020202030204" pitchFamily="34" charset="0"/>
              </a:rPr>
              <a:t>Tina Cannon Leahy, JD</a:t>
            </a:r>
          </a:p>
          <a:p>
            <a:r>
              <a:rPr lang="en-US" sz="8600" dirty="0">
                <a:solidFill>
                  <a:srgbClr val="E1C785"/>
                </a:solidFill>
                <a:latin typeface="Arial Narrow" panose="020B0606020202030204" pitchFamily="34" charset="0"/>
              </a:rPr>
              <a:t>Senior Staff Counsel</a:t>
            </a:r>
          </a:p>
          <a:p>
            <a:r>
              <a:rPr lang="en-US" sz="8600" dirty="0">
                <a:solidFill>
                  <a:srgbClr val="E1C785"/>
                </a:solidFill>
                <a:latin typeface="Arial Narrow" panose="020B0606020202030204" pitchFamily="34" charset="0"/>
              </a:rPr>
              <a:t>State Water Resources Control Board</a:t>
            </a:r>
          </a:p>
        </p:txBody>
      </p:sp>
      <p:pic>
        <p:nvPicPr>
          <p:cNvPr id="7" name="Picture 6" descr="A large body of water&#10;&#10;Description automatically generated">
            <a:extLst>
              <a:ext uri="{FF2B5EF4-FFF2-40B4-BE49-F238E27FC236}">
                <a16:creationId xmlns:a16="http://schemas.microsoft.com/office/drawing/2014/main" id="{A645E9AE-6E2E-4539-8663-930A12B9E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837"/>
            <a:ext cx="4565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13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40826" y="1074511"/>
            <a:ext cx="71103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W here a local groundwater sustainability agency is not managing its groundwater sustainably, </a:t>
            </a:r>
            <a:r>
              <a:rPr lang="en-US" sz="3600" b="1" dirty="0">
                <a:ln w="3175">
                  <a:noFill/>
                </a:ln>
                <a:solidFill>
                  <a:srgbClr val="33CC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state needs to protect the resource 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until…a local groundwater sustainability agency can sustainably manage the groundwater basin.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4671" y="278948"/>
            <a:ext cx="11112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2">
                    <a:lumMod val="50000"/>
                  </a:schemeClr>
                </a:solidFill>
              </a:rPr>
              <a:t>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4057" y="4561733"/>
            <a:ext cx="11112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chemeClr val="tx2">
                    <a:lumMod val="50000"/>
                  </a:schemeClr>
                </a:solidFill>
              </a:rPr>
              <a:t>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2576416" y="5883631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California Legislature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9647" y="1022105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[   ]</a:t>
            </a:r>
          </a:p>
        </p:txBody>
      </p:sp>
    </p:spTree>
    <p:extLst>
      <p:ext uri="{BB962C8B-B14F-4D97-AF65-F5344CB8AC3E}">
        <p14:creationId xmlns:p14="http://schemas.microsoft.com/office/powerpoint/2010/main" val="3642681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2050">
            <a:extLst>
              <a:ext uri="{FF2B5EF4-FFF2-40B4-BE49-F238E27FC236}">
                <a16:creationId xmlns:a16="http://schemas.microsoft.com/office/drawing/2014/main" id="{FBFFD00D-D31C-4D42-8C21-390E6B59674E}"/>
              </a:ext>
            </a:extLst>
          </p:cNvPr>
          <p:cNvGrpSpPr>
            <a:grpSpLocks/>
          </p:cNvGrpSpPr>
          <p:nvPr/>
        </p:nvGrpSpPr>
        <p:grpSpPr bwMode="auto">
          <a:xfrm>
            <a:off x="1735138" y="2338388"/>
            <a:ext cx="2246312" cy="3541712"/>
            <a:chOff x="496957" y="2536556"/>
            <a:chExt cx="2246244" cy="3542558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3D7DD07-B46D-435C-B0F7-C1774591819A}"/>
                </a:ext>
              </a:extLst>
            </p:cNvPr>
            <p:cNvSpPr/>
            <p:nvPr/>
          </p:nvSpPr>
          <p:spPr>
            <a:xfrm flipV="1">
              <a:off x="496957" y="3598847"/>
              <a:ext cx="2027176" cy="992425"/>
            </a:xfrm>
            <a:custGeom>
              <a:avLst/>
              <a:gdLst>
                <a:gd name="connsiteX0" fmla="*/ 19131 w 2027583"/>
                <a:gd name="connsiteY0" fmla="*/ 702226 h 992079"/>
                <a:gd name="connsiteX1" fmla="*/ 7243 w 2027583"/>
                <a:gd name="connsiteY1" fmla="*/ 673544 h 992079"/>
                <a:gd name="connsiteX2" fmla="*/ 6387 w 2027583"/>
                <a:gd name="connsiteY2" fmla="*/ 667319 h 992079"/>
                <a:gd name="connsiteX3" fmla="*/ 70193 w 2027583"/>
                <a:gd name="connsiteY3" fmla="*/ 782142 h 992079"/>
                <a:gd name="connsiteX4" fmla="*/ 63623 w 2027583"/>
                <a:gd name="connsiteY4" fmla="*/ 775465 h 992079"/>
                <a:gd name="connsiteX5" fmla="*/ 46370 w 2027583"/>
                <a:gd name="connsiteY5" fmla="*/ 750653 h 992079"/>
                <a:gd name="connsiteX6" fmla="*/ 45299 w 2027583"/>
                <a:gd name="connsiteY6" fmla="*/ 749111 h 992079"/>
                <a:gd name="connsiteX7" fmla="*/ 138782 w 2027583"/>
                <a:gd name="connsiteY7" fmla="*/ 845401 h 992079"/>
                <a:gd name="connsiteX8" fmla="*/ 127068 w 2027583"/>
                <a:gd name="connsiteY8" fmla="*/ 836285 h 992079"/>
                <a:gd name="connsiteX9" fmla="*/ 111718 w 2027583"/>
                <a:gd name="connsiteY9" fmla="*/ 824341 h 992079"/>
                <a:gd name="connsiteX10" fmla="*/ 98987 w 2027583"/>
                <a:gd name="connsiteY10" fmla="*/ 811403 h 992079"/>
                <a:gd name="connsiteX11" fmla="*/ 257268 w 2027583"/>
                <a:gd name="connsiteY11" fmla="*/ 923135 h 992079"/>
                <a:gd name="connsiteX12" fmla="*/ 245112 w 2027583"/>
                <a:gd name="connsiteY12" fmla="*/ 916893 h 992079"/>
                <a:gd name="connsiteX13" fmla="*/ 181624 w 2027583"/>
                <a:gd name="connsiteY13" fmla="*/ 877310 h 992079"/>
                <a:gd name="connsiteX14" fmla="*/ 172388 w 2027583"/>
                <a:gd name="connsiteY14" fmla="*/ 871552 h 992079"/>
                <a:gd name="connsiteX15" fmla="*/ 171189 w 2027583"/>
                <a:gd name="connsiteY15" fmla="*/ 870619 h 992079"/>
                <a:gd name="connsiteX16" fmla="*/ 169467 w 2027583"/>
                <a:gd name="connsiteY16" fmla="*/ 869280 h 992079"/>
                <a:gd name="connsiteX17" fmla="*/ 387261 w 2027583"/>
                <a:gd name="connsiteY17" fmla="*/ 985061 h 992079"/>
                <a:gd name="connsiteX18" fmla="*/ 329369 w 2027583"/>
                <a:gd name="connsiteY18" fmla="*/ 960157 h 992079"/>
                <a:gd name="connsiteX19" fmla="*/ 288488 w 2027583"/>
                <a:gd name="connsiteY19" fmla="*/ 939166 h 992079"/>
                <a:gd name="connsiteX20" fmla="*/ 0 w 2027583"/>
                <a:gd name="connsiteY20" fmla="*/ 992079 h 992079"/>
                <a:gd name="connsiteX21" fmla="*/ 406002 w 2027583"/>
                <a:gd name="connsiteY21" fmla="*/ 992079 h 992079"/>
                <a:gd name="connsiteX22" fmla="*/ 557420 w 2027583"/>
                <a:gd name="connsiteY22" fmla="*/ 937125 h 992079"/>
                <a:gd name="connsiteX23" fmla="*/ 557428 w 2027583"/>
                <a:gd name="connsiteY23" fmla="*/ 937122 h 992079"/>
                <a:gd name="connsiteX24" fmla="*/ 719412 w 2027583"/>
                <a:gd name="connsiteY24" fmla="*/ 890628 h 992079"/>
                <a:gd name="connsiteX25" fmla="*/ 776508 w 2027583"/>
                <a:gd name="connsiteY25" fmla="*/ 877092 h 992079"/>
                <a:gd name="connsiteX26" fmla="*/ 896070 w 2027583"/>
                <a:gd name="connsiteY26" fmla="*/ 849996 h 992079"/>
                <a:gd name="connsiteX27" fmla="*/ 968070 w 2027583"/>
                <a:gd name="connsiteY27" fmla="*/ 836241 h 992079"/>
                <a:gd name="connsiteX28" fmla="*/ 1085942 w 2027583"/>
                <a:gd name="connsiteY28" fmla="*/ 815486 h 992079"/>
                <a:gd name="connsiteX29" fmla="*/ 1165571 w 2027583"/>
                <a:gd name="connsiteY29" fmla="*/ 803493 h 992079"/>
                <a:gd name="connsiteX30" fmla="*/ 1287903 w 2027583"/>
                <a:gd name="connsiteY30" fmla="*/ 787355 h 992079"/>
                <a:gd name="connsiteX31" fmla="*/ 1371200 w 2027583"/>
                <a:gd name="connsiteY31" fmla="*/ 777859 h 992079"/>
                <a:gd name="connsiteX32" fmla="*/ 1501801 w 2027583"/>
                <a:gd name="connsiteY32" fmla="*/ 765860 h 992079"/>
                <a:gd name="connsiteX33" fmla="*/ 1584316 w 2027583"/>
                <a:gd name="connsiteY33" fmla="*/ 759264 h 992079"/>
                <a:gd name="connsiteX34" fmla="*/ 1650301 w 2027583"/>
                <a:gd name="connsiteY34" fmla="*/ 755680 h 992079"/>
                <a:gd name="connsiteX35" fmla="*/ 2027583 w 2027583"/>
                <a:gd name="connsiteY35" fmla="*/ 743820 h 992079"/>
                <a:gd name="connsiteX36" fmla="*/ 2027583 w 2027583"/>
                <a:gd name="connsiteY36" fmla="*/ 1 h 992079"/>
                <a:gd name="connsiteX37" fmla="*/ 2027583 w 2027583"/>
                <a:gd name="connsiteY37" fmla="*/ 0 h 992079"/>
                <a:gd name="connsiteX38" fmla="*/ 1657699 w 2027583"/>
                <a:gd name="connsiteY38" fmla="*/ 10420 h 992079"/>
                <a:gd name="connsiteX39" fmla="*/ 1639705 w 2027583"/>
                <a:gd name="connsiteY39" fmla="*/ 11975 h 992079"/>
                <a:gd name="connsiteX40" fmla="*/ 1618955 w 2027583"/>
                <a:gd name="connsiteY40" fmla="*/ 12616 h 992079"/>
                <a:gd name="connsiteX41" fmla="*/ 1424642 w 2027583"/>
                <a:gd name="connsiteY41" fmla="*/ 27916 h 992079"/>
                <a:gd name="connsiteX42" fmla="*/ 1321047 w 2027583"/>
                <a:gd name="connsiteY42" fmla="*/ 39527 h 992079"/>
                <a:gd name="connsiteX43" fmla="*/ 1300229 w 2027583"/>
                <a:gd name="connsiteY43" fmla="*/ 41327 h 992079"/>
                <a:gd name="connsiteX44" fmla="*/ 1271998 w 2027583"/>
                <a:gd name="connsiteY44" fmla="*/ 45025 h 992079"/>
                <a:gd name="connsiteX45" fmla="*/ 1238356 w 2027583"/>
                <a:gd name="connsiteY45" fmla="*/ 48795 h 992079"/>
                <a:gd name="connsiteX46" fmla="*/ 1199943 w 2027583"/>
                <a:gd name="connsiteY46" fmla="*/ 54462 h 992079"/>
                <a:gd name="connsiteX47" fmla="*/ 1156878 w 2027583"/>
                <a:gd name="connsiteY47" fmla="*/ 60103 h 992079"/>
                <a:gd name="connsiteX48" fmla="*/ 1094983 w 2027583"/>
                <a:gd name="connsiteY48" fmla="*/ 69946 h 992079"/>
                <a:gd name="connsiteX49" fmla="*/ 1061117 w 2027583"/>
                <a:gd name="connsiteY49" fmla="*/ 74942 h 992079"/>
                <a:gd name="connsiteX50" fmla="*/ 1046683 w 2027583"/>
                <a:gd name="connsiteY50" fmla="*/ 77627 h 992079"/>
                <a:gd name="connsiteX51" fmla="*/ 1021087 w 2027583"/>
                <a:gd name="connsiteY51" fmla="*/ 81698 h 992079"/>
                <a:gd name="connsiteX52" fmla="*/ 374000 w 2027583"/>
                <a:gd name="connsiteY52" fmla="*/ 261052 h 992079"/>
                <a:gd name="connsiteX53" fmla="*/ 350468 w 2027583"/>
                <a:gd name="connsiteY53" fmla="*/ 272039 h 992079"/>
                <a:gd name="connsiteX54" fmla="*/ 346280 w 2027583"/>
                <a:gd name="connsiteY54" fmla="*/ 273755 h 992079"/>
                <a:gd name="connsiteX55" fmla="*/ 339807 w 2027583"/>
                <a:gd name="connsiteY55" fmla="*/ 277017 h 992079"/>
                <a:gd name="connsiteX56" fmla="*/ 295575 w 2027583"/>
                <a:gd name="connsiteY56" fmla="*/ 297670 h 992079"/>
                <a:gd name="connsiteX57" fmla="*/ 257583 w 2027583"/>
                <a:gd name="connsiteY57" fmla="*/ 318464 h 992079"/>
                <a:gd name="connsiteX58" fmla="*/ 244719 w 2027583"/>
                <a:gd name="connsiteY58" fmla="*/ 324949 h 992079"/>
                <a:gd name="connsiteX59" fmla="*/ 238423 w 2027583"/>
                <a:gd name="connsiteY59" fmla="*/ 328951 h 992079"/>
                <a:gd name="connsiteX60" fmla="*/ 225979 w 2027583"/>
                <a:gd name="connsiteY60" fmla="*/ 335762 h 992079"/>
                <a:gd name="connsiteX61" fmla="*/ 165371 w 2027583"/>
                <a:gd name="connsiteY61" fmla="*/ 375158 h 992079"/>
                <a:gd name="connsiteX62" fmla="*/ 163843 w 2027583"/>
                <a:gd name="connsiteY62" fmla="*/ 376361 h 992079"/>
                <a:gd name="connsiteX63" fmla="*/ 159338 w 2027583"/>
                <a:gd name="connsiteY63" fmla="*/ 379225 h 992079"/>
                <a:gd name="connsiteX64" fmla="*/ 145389 w 2027583"/>
                <a:gd name="connsiteY64" fmla="*/ 390896 h 992079"/>
                <a:gd name="connsiteX65" fmla="*/ 113909 w 2027583"/>
                <a:gd name="connsiteY65" fmla="*/ 415690 h 992079"/>
                <a:gd name="connsiteX66" fmla="*/ 103455 w 2027583"/>
                <a:gd name="connsiteY66" fmla="*/ 425982 h 992079"/>
                <a:gd name="connsiteX67" fmla="*/ 91156 w 2027583"/>
                <a:gd name="connsiteY67" fmla="*/ 436272 h 992079"/>
                <a:gd name="connsiteX68" fmla="*/ 82360 w 2027583"/>
                <a:gd name="connsiteY68" fmla="*/ 446749 h 992079"/>
                <a:gd name="connsiteX69" fmla="*/ 71753 w 2027583"/>
                <a:gd name="connsiteY69" fmla="*/ 457190 h 992079"/>
                <a:gd name="connsiteX70" fmla="*/ 50456 w 2027583"/>
                <a:gd name="connsiteY70" fmla="*/ 484745 h 992079"/>
                <a:gd name="connsiteX71" fmla="*/ 41194 w 2027583"/>
                <a:gd name="connsiteY71" fmla="*/ 495776 h 992079"/>
                <a:gd name="connsiteX72" fmla="*/ 39857 w 2027583"/>
                <a:gd name="connsiteY72" fmla="*/ 498459 h 992079"/>
                <a:gd name="connsiteX73" fmla="*/ 39060 w 2027583"/>
                <a:gd name="connsiteY73" fmla="*/ 499490 h 992079"/>
                <a:gd name="connsiteX74" fmla="*/ 15989 w 2027583"/>
                <a:gd name="connsiteY74" fmla="*/ 542420 h 992079"/>
                <a:gd name="connsiteX75" fmla="*/ 12868 w 2027583"/>
                <a:gd name="connsiteY75" fmla="*/ 552612 h 992079"/>
                <a:gd name="connsiteX76" fmla="*/ 10468 w 2027583"/>
                <a:gd name="connsiteY76" fmla="*/ 557427 h 992079"/>
                <a:gd name="connsiteX77" fmla="*/ 9390 w 2027583"/>
                <a:gd name="connsiteY77" fmla="*/ 563970 h 992079"/>
                <a:gd name="connsiteX78" fmla="*/ 2700 w 2027583"/>
                <a:gd name="connsiteY78" fmla="*/ 585814 h 992079"/>
                <a:gd name="connsiteX79" fmla="*/ 2553 w 2027583"/>
                <a:gd name="connsiteY79" fmla="*/ 605432 h 992079"/>
                <a:gd name="connsiteX80" fmla="*/ 0 w 2027583"/>
                <a:gd name="connsiteY80" fmla="*/ 620911 h 992079"/>
                <a:gd name="connsiteX81" fmla="*/ 2420 w 2027583"/>
                <a:gd name="connsiteY81" fmla="*/ 623139 h 992079"/>
                <a:gd name="connsiteX82" fmla="*/ 2311 w 2027583"/>
                <a:gd name="connsiteY82" fmla="*/ 637703 h 992079"/>
                <a:gd name="connsiteX83" fmla="*/ 0 w 2027583"/>
                <a:gd name="connsiteY83" fmla="*/ 620911 h 992079"/>
                <a:gd name="connsiteX84" fmla="*/ 0 w 2027583"/>
                <a:gd name="connsiteY84" fmla="*/ 620911 h 99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027583" h="992079">
                  <a:moveTo>
                    <a:pt x="19131" y="702226"/>
                  </a:moveTo>
                  <a:lnTo>
                    <a:pt x="7243" y="673544"/>
                  </a:lnTo>
                  <a:lnTo>
                    <a:pt x="6387" y="667319"/>
                  </a:lnTo>
                  <a:close/>
                  <a:moveTo>
                    <a:pt x="70193" y="782142"/>
                  </a:moveTo>
                  <a:lnTo>
                    <a:pt x="63623" y="775465"/>
                  </a:lnTo>
                  <a:lnTo>
                    <a:pt x="46370" y="750653"/>
                  </a:lnTo>
                  <a:lnTo>
                    <a:pt x="45299" y="749111"/>
                  </a:lnTo>
                  <a:close/>
                  <a:moveTo>
                    <a:pt x="138782" y="845401"/>
                  </a:moveTo>
                  <a:lnTo>
                    <a:pt x="127068" y="836285"/>
                  </a:lnTo>
                  <a:lnTo>
                    <a:pt x="111718" y="824341"/>
                  </a:lnTo>
                  <a:lnTo>
                    <a:pt x="98987" y="811403"/>
                  </a:lnTo>
                  <a:close/>
                  <a:moveTo>
                    <a:pt x="257268" y="923135"/>
                  </a:moveTo>
                  <a:lnTo>
                    <a:pt x="245112" y="916893"/>
                  </a:lnTo>
                  <a:lnTo>
                    <a:pt x="181624" y="877310"/>
                  </a:lnTo>
                  <a:lnTo>
                    <a:pt x="172388" y="871552"/>
                  </a:lnTo>
                  <a:lnTo>
                    <a:pt x="171189" y="870619"/>
                  </a:lnTo>
                  <a:lnTo>
                    <a:pt x="169467" y="869280"/>
                  </a:lnTo>
                  <a:close/>
                  <a:moveTo>
                    <a:pt x="387261" y="985061"/>
                  </a:moveTo>
                  <a:lnTo>
                    <a:pt x="329369" y="960157"/>
                  </a:lnTo>
                  <a:lnTo>
                    <a:pt x="288488" y="939166"/>
                  </a:lnTo>
                  <a:close/>
                  <a:moveTo>
                    <a:pt x="0" y="992079"/>
                  </a:moveTo>
                  <a:lnTo>
                    <a:pt x="406002" y="992079"/>
                  </a:lnTo>
                  <a:lnTo>
                    <a:pt x="557420" y="937125"/>
                  </a:lnTo>
                  <a:lnTo>
                    <a:pt x="557428" y="937122"/>
                  </a:lnTo>
                  <a:lnTo>
                    <a:pt x="719412" y="890628"/>
                  </a:lnTo>
                  <a:lnTo>
                    <a:pt x="776508" y="877092"/>
                  </a:lnTo>
                  <a:lnTo>
                    <a:pt x="896070" y="849996"/>
                  </a:lnTo>
                  <a:lnTo>
                    <a:pt x="968070" y="836241"/>
                  </a:lnTo>
                  <a:lnTo>
                    <a:pt x="1085942" y="815486"/>
                  </a:lnTo>
                  <a:lnTo>
                    <a:pt x="1165571" y="803493"/>
                  </a:lnTo>
                  <a:lnTo>
                    <a:pt x="1287903" y="787355"/>
                  </a:lnTo>
                  <a:lnTo>
                    <a:pt x="1371200" y="777859"/>
                  </a:lnTo>
                  <a:lnTo>
                    <a:pt x="1501801" y="765860"/>
                  </a:lnTo>
                  <a:lnTo>
                    <a:pt x="1584316" y="759264"/>
                  </a:lnTo>
                  <a:lnTo>
                    <a:pt x="1650301" y="755680"/>
                  </a:lnTo>
                  <a:lnTo>
                    <a:pt x="2027583" y="743820"/>
                  </a:lnTo>
                  <a:lnTo>
                    <a:pt x="2027583" y="1"/>
                  </a:lnTo>
                  <a:lnTo>
                    <a:pt x="2027583" y="0"/>
                  </a:lnTo>
                  <a:cubicBezTo>
                    <a:pt x="1903245" y="0"/>
                    <a:pt x="1779438" y="3503"/>
                    <a:pt x="1657699" y="10420"/>
                  </a:cubicBezTo>
                  <a:lnTo>
                    <a:pt x="1639705" y="11975"/>
                  </a:lnTo>
                  <a:lnTo>
                    <a:pt x="1618955" y="12616"/>
                  </a:lnTo>
                  <a:cubicBezTo>
                    <a:pt x="1552959" y="16752"/>
                    <a:pt x="1488132" y="21869"/>
                    <a:pt x="1424642" y="27916"/>
                  </a:cubicBezTo>
                  <a:lnTo>
                    <a:pt x="1321047" y="39527"/>
                  </a:lnTo>
                  <a:lnTo>
                    <a:pt x="1300229" y="41327"/>
                  </a:lnTo>
                  <a:lnTo>
                    <a:pt x="1271998" y="45025"/>
                  </a:lnTo>
                  <a:lnTo>
                    <a:pt x="1238356" y="48795"/>
                  </a:lnTo>
                  <a:lnTo>
                    <a:pt x="1199943" y="54462"/>
                  </a:lnTo>
                  <a:lnTo>
                    <a:pt x="1156878" y="60103"/>
                  </a:lnTo>
                  <a:lnTo>
                    <a:pt x="1094983" y="69946"/>
                  </a:lnTo>
                  <a:lnTo>
                    <a:pt x="1061117" y="74942"/>
                  </a:lnTo>
                  <a:lnTo>
                    <a:pt x="1046683" y="77627"/>
                  </a:lnTo>
                  <a:lnTo>
                    <a:pt x="1021087" y="81698"/>
                  </a:lnTo>
                  <a:cubicBezTo>
                    <a:pt x="757173" y="127595"/>
                    <a:pt x="539574" y="189400"/>
                    <a:pt x="374000" y="261052"/>
                  </a:cubicBezTo>
                  <a:lnTo>
                    <a:pt x="350468" y="272039"/>
                  </a:lnTo>
                  <a:lnTo>
                    <a:pt x="346280" y="273755"/>
                  </a:lnTo>
                  <a:lnTo>
                    <a:pt x="339807" y="277017"/>
                  </a:lnTo>
                  <a:lnTo>
                    <a:pt x="295575" y="297670"/>
                  </a:lnTo>
                  <a:lnTo>
                    <a:pt x="257583" y="318464"/>
                  </a:lnTo>
                  <a:lnTo>
                    <a:pt x="244719" y="324949"/>
                  </a:lnTo>
                  <a:lnTo>
                    <a:pt x="238423" y="328951"/>
                  </a:lnTo>
                  <a:lnTo>
                    <a:pt x="225979" y="335762"/>
                  </a:lnTo>
                  <a:cubicBezTo>
                    <a:pt x="204269" y="348686"/>
                    <a:pt x="184058" y="361827"/>
                    <a:pt x="165371" y="375158"/>
                  </a:cubicBezTo>
                  <a:lnTo>
                    <a:pt x="163843" y="376361"/>
                  </a:lnTo>
                  <a:lnTo>
                    <a:pt x="159338" y="379225"/>
                  </a:lnTo>
                  <a:lnTo>
                    <a:pt x="145389" y="390896"/>
                  </a:lnTo>
                  <a:lnTo>
                    <a:pt x="113909" y="415690"/>
                  </a:lnTo>
                  <a:lnTo>
                    <a:pt x="103455" y="425982"/>
                  </a:lnTo>
                  <a:lnTo>
                    <a:pt x="91156" y="436272"/>
                  </a:lnTo>
                  <a:lnTo>
                    <a:pt x="82360" y="446749"/>
                  </a:lnTo>
                  <a:lnTo>
                    <a:pt x="71753" y="457190"/>
                  </a:lnTo>
                  <a:lnTo>
                    <a:pt x="50456" y="484745"/>
                  </a:lnTo>
                  <a:lnTo>
                    <a:pt x="41194" y="495776"/>
                  </a:lnTo>
                  <a:lnTo>
                    <a:pt x="39857" y="498459"/>
                  </a:lnTo>
                  <a:lnTo>
                    <a:pt x="39060" y="499490"/>
                  </a:lnTo>
                  <a:cubicBezTo>
                    <a:pt x="29757" y="513704"/>
                    <a:pt x="22058" y="528024"/>
                    <a:pt x="15989" y="542420"/>
                  </a:cubicBezTo>
                  <a:lnTo>
                    <a:pt x="12868" y="552612"/>
                  </a:lnTo>
                  <a:lnTo>
                    <a:pt x="10468" y="557427"/>
                  </a:lnTo>
                  <a:lnTo>
                    <a:pt x="9390" y="563970"/>
                  </a:lnTo>
                  <a:lnTo>
                    <a:pt x="2700" y="585814"/>
                  </a:lnTo>
                  <a:lnTo>
                    <a:pt x="2553" y="605432"/>
                  </a:lnTo>
                  <a:lnTo>
                    <a:pt x="0" y="620911"/>
                  </a:lnTo>
                  <a:lnTo>
                    <a:pt x="2420" y="623139"/>
                  </a:lnTo>
                  <a:lnTo>
                    <a:pt x="2311" y="637703"/>
                  </a:lnTo>
                  <a:lnTo>
                    <a:pt x="0" y="620911"/>
                  </a:lnTo>
                  <a:lnTo>
                    <a:pt x="0" y="620911"/>
                  </a:lnTo>
                  <a:close/>
                </a:path>
              </a:pathLst>
            </a:custGeom>
            <a:solidFill>
              <a:srgbClr val="1A7A78"/>
            </a:solidFill>
            <a:ln>
              <a:noFill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312117-5A71-45C3-94A1-A82D9C3013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3030" y="3012920"/>
              <a:ext cx="1800171" cy="30661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A06E715-5623-4DE8-B9C6-7154F90257B2}"/>
                </a:ext>
              </a:extLst>
            </p:cNvPr>
            <p:cNvSpPr/>
            <p:nvPr/>
          </p:nvSpPr>
          <p:spPr>
            <a:xfrm flipV="1">
              <a:off x="496957" y="2536556"/>
              <a:ext cx="2027176" cy="1406861"/>
            </a:xfrm>
            <a:custGeom>
              <a:avLst/>
              <a:gdLst>
                <a:gd name="connsiteX0" fmla="*/ 138782 w 2027583"/>
                <a:gd name="connsiteY0" fmla="*/ 151859 h 1407368"/>
                <a:gd name="connsiteX1" fmla="*/ 127067 w 2027583"/>
                <a:gd name="connsiteY1" fmla="*/ 142743 h 1407368"/>
                <a:gd name="connsiteX2" fmla="*/ 111718 w 2027583"/>
                <a:gd name="connsiteY2" fmla="*/ 130799 h 1407368"/>
                <a:gd name="connsiteX3" fmla="*/ 98987 w 2027583"/>
                <a:gd name="connsiteY3" fmla="*/ 117861 h 1407368"/>
                <a:gd name="connsiteX4" fmla="*/ 1520687 w 2027583"/>
                <a:gd name="connsiteY4" fmla="*/ 1407368 h 1407368"/>
                <a:gd name="connsiteX5" fmla="*/ 2027583 w 2027583"/>
                <a:gd name="connsiteY5" fmla="*/ 920188 h 1407368"/>
                <a:gd name="connsiteX6" fmla="*/ 1520687 w 2027583"/>
                <a:gd name="connsiteY6" fmla="*/ 393576 h 1407368"/>
                <a:gd name="connsiteX7" fmla="*/ 1520687 w 2027583"/>
                <a:gd name="connsiteY7" fmla="*/ 528563 h 1407368"/>
                <a:gd name="connsiteX8" fmla="*/ 1047923 w 2027583"/>
                <a:gd name="connsiteY8" fmla="*/ 471060 h 1407368"/>
                <a:gd name="connsiteX9" fmla="*/ 905411 w 2027583"/>
                <a:gd name="connsiteY9" fmla="*/ 444580 h 1407368"/>
                <a:gd name="connsiteX10" fmla="*/ 800058 w 2027583"/>
                <a:gd name="connsiteY10" fmla="*/ 421176 h 1407368"/>
                <a:gd name="connsiteX11" fmla="*/ 771305 w 2027583"/>
                <a:gd name="connsiteY11" fmla="*/ 414788 h 1407368"/>
                <a:gd name="connsiteX12" fmla="*/ 587049 w 2027583"/>
                <a:gd name="connsiteY12" fmla="*/ 364340 h 1407368"/>
                <a:gd name="connsiteX13" fmla="*/ 448280 w 2027583"/>
                <a:gd name="connsiteY13" fmla="*/ 315857 h 1407368"/>
                <a:gd name="connsiteX14" fmla="*/ 441741 w 2027583"/>
                <a:gd name="connsiteY14" fmla="*/ 314149 h 1407368"/>
                <a:gd name="connsiteX15" fmla="*/ 432354 w 2027583"/>
                <a:gd name="connsiteY15" fmla="*/ 310293 h 1407368"/>
                <a:gd name="connsiteX16" fmla="*/ 424638 w 2027583"/>
                <a:gd name="connsiteY16" fmla="*/ 307597 h 1407368"/>
                <a:gd name="connsiteX17" fmla="*/ 419076 w 2027583"/>
                <a:gd name="connsiteY17" fmla="*/ 305205 h 1407368"/>
                <a:gd name="connsiteX18" fmla="*/ 404686 w 2027583"/>
                <a:gd name="connsiteY18" fmla="*/ 299015 h 1407368"/>
                <a:gd name="connsiteX19" fmla="*/ 404800 w 2027583"/>
                <a:gd name="connsiteY19" fmla="*/ 298973 h 1407368"/>
                <a:gd name="connsiteX20" fmla="*/ 306033 w 2027583"/>
                <a:gd name="connsiteY20" fmla="*/ 258399 h 1407368"/>
                <a:gd name="connsiteX21" fmla="*/ 254495 w 2027583"/>
                <a:gd name="connsiteY21" fmla="*/ 228169 h 1407368"/>
                <a:gd name="connsiteX22" fmla="*/ 245112 w 2027583"/>
                <a:gd name="connsiteY22" fmla="*/ 223351 h 1407368"/>
                <a:gd name="connsiteX23" fmla="*/ 226536 w 2027583"/>
                <a:gd name="connsiteY23" fmla="*/ 211770 h 1407368"/>
                <a:gd name="connsiteX24" fmla="*/ 186951 w 2027583"/>
                <a:gd name="connsiteY24" fmla="*/ 188550 h 1407368"/>
                <a:gd name="connsiteX25" fmla="*/ 179341 w 2027583"/>
                <a:gd name="connsiteY25" fmla="*/ 182345 h 1407368"/>
                <a:gd name="connsiteX26" fmla="*/ 172388 w 2027583"/>
                <a:gd name="connsiteY26" fmla="*/ 178010 h 1407368"/>
                <a:gd name="connsiteX27" fmla="*/ 171189 w 2027583"/>
                <a:gd name="connsiteY27" fmla="*/ 177077 h 1407368"/>
                <a:gd name="connsiteX28" fmla="*/ 169467 w 2027583"/>
                <a:gd name="connsiteY28" fmla="*/ 175738 h 1407368"/>
                <a:gd name="connsiteX29" fmla="*/ 176613 w 2027583"/>
                <a:gd name="connsiteY29" fmla="*/ 180120 h 1407368"/>
                <a:gd name="connsiteX30" fmla="*/ 87141 w 2027583"/>
                <a:gd name="connsiteY30" fmla="*/ 107161 h 1407368"/>
                <a:gd name="connsiteX31" fmla="*/ 63578 w 2027583"/>
                <a:gd name="connsiteY31" fmla="*/ 79823 h 1407368"/>
                <a:gd name="connsiteX32" fmla="*/ 70193 w 2027583"/>
                <a:gd name="connsiteY32" fmla="*/ 88600 h 1407368"/>
                <a:gd name="connsiteX33" fmla="*/ 63623 w 2027583"/>
                <a:gd name="connsiteY33" fmla="*/ 81923 h 1407368"/>
                <a:gd name="connsiteX34" fmla="*/ 56254 w 2027583"/>
                <a:gd name="connsiteY34" fmla="*/ 71326 h 1407368"/>
                <a:gd name="connsiteX35" fmla="*/ 9249 w 2027583"/>
                <a:gd name="connsiteY35" fmla="*/ 16789 h 1407368"/>
                <a:gd name="connsiteX36" fmla="*/ 0 w 2027583"/>
                <a:gd name="connsiteY36" fmla="*/ 0 h 1407368"/>
                <a:gd name="connsiteX37" fmla="*/ 0 w 2027583"/>
                <a:gd name="connsiteY37" fmla="*/ 671187 h 1407368"/>
                <a:gd name="connsiteX38" fmla="*/ 1198321 w 2027583"/>
                <a:gd name="connsiteY38" fmla="*/ 1237839 h 1407368"/>
                <a:gd name="connsiteX39" fmla="*/ 1520687 w 2027583"/>
                <a:gd name="connsiteY39" fmla="*/ 1272381 h 140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27583" h="1407368">
                  <a:moveTo>
                    <a:pt x="138782" y="151859"/>
                  </a:moveTo>
                  <a:lnTo>
                    <a:pt x="127067" y="142743"/>
                  </a:lnTo>
                  <a:lnTo>
                    <a:pt x="111718" y="130799"/>
                  </a:lnTo>
                  <a:lnTo>
                    <a:pt x="98987" y="117861"/>
                  </a:lnTo>
                  <a:close/>
                  <a:moveTo>
                    <a:pt x="1520687" y="1407368"/>
                  </a:moveTo>
                  <a:lnTo>
                    <a:pt x="2027583" y="920188"/>
                  </a:lnTo>
                  <a:lnTo>
                    <a:pt x="1520687" y="393576"/>
                  </a:lnTo>
                  <a:lnTo>
                    <a:pt x="1520687" y="528563"/>
                  </a:lnTo>
                  <a:cubicBezTo>
                    <a:pt x="1352834" y="515291"/>
                    <a:pt x="1194465" y="495814"/>
                    <a:pt x="1047923" y="471060"/>
                  </a:cubicBezTo>
                  <a:cubicBezTo>
                    <a:pt x="999076" y="462808"/>
                    <a:pt x="951543" y="453970"/>
                    <a:pt x="905411" y="444580"/>
                  </a:cubicBezTo>
                  <a:lnTo>
                    <a:pt x="800058" y="421176"/>
                  </a:lnTo>
                  <a:lnTo>
                    <a:pt x="771305" y="414788"/>
                  </a:lnTo>
                  <a:cubicBezTo>
                    <a:pt x="706441" y="399098"/>
                    <a:pt x="644924" y="382244"/>
                    <a:pt x="587049" y="364340"/>
                  </a:cubicBezTo>
                  <a:lnTo>
                    <a:pt x="448280" y="315857"/>
                  </a:lnTo>
                  <a:lnTo>
                    <a:pt x="441741" y="314149"/>
                  </a:lnTo>
                  <a:lnTo>
                    <a:pt x="432354" y="310293"/>
                  </a:lnTo>
                  <a:lnTo>
                    <a:pt x="424638" y="307597"/>
                  </a:lnTo>
                  <a:lnTo>
                    <a:pt x="419076" y="305205"/>
                  </a:lnTo>
                  <a:lnTo>
                    <a:pt x="404686" y="299015"/>
                  </a:lnTo>
                  <a:lnTo>
                    <a:pt x="404800" y="298973"/>
                  </a:lnTo>
                  <a:lnTo>
                    <a:pt x="306033" y="258399"/>
                  </a:lnTo>
                  <a:lnTo>
                    <a:pt x="254495" y="228169"/>
                  </a:lnTo>
                  <a:lnTo>
                    <a:pt x="245112" y="223351"/>
                  </a:lnTo>
                  <a:lnTo>
                    <a:pt x="226536" y="211770"/>
                  </a:lnTo>
                  <a:lnTo>
                    <a:pt x="186951" y="188550"/>
                  </a:lnTo>
                  <a:lnTo>
                    <a:pt x="179341" y="182345"/>
                  </a:lnTo>
                  <a:lnTo>
                    <a:pt x="172388" y="178010"/>
                  </a:lnTo>
                  <a:lnTo>
                    <a:pt x="171189" y="177077"/>
                  </a:lnTo>
                  <a:lnTo>
                    <a:pt x="169467" y="175738"/>
                  </a:lnTo>
                  <a:lnTo>
                    <a:pt x="176613" y="180120"/>
                  </a:lnTo>
                  <a:lnTo>
                    <a:pt x="87141" y="107161"/>
                  </a:lnTo>
                  <a:lnTo>
                    <a:pt x="63578" y="79823"/>
                  </a:lnTo>
                  <a:lnTo>
                    <a:pt x="70193" y="88600"/>
                  </a:lnTo>
                  <a:lnTo>
                    <a:pt x="63623" y="81923"/>
                  </a:lnTo>
                  <a:lnTo>
                    <a:pt x="56254" y="71326"/>
                  </a:lnTo>
                  <a:lnTo>
                    <a:pt x="9249" y="16789"/>
                  </a:lnTo>
                  <a:lnTo>
                    <a:pt x="0" y="0"/>
                  </a:lnTo>
                  <a:lnTo>
                    <a:pt x="0" y="671187"/>
                  </a:lnTo>
                  <a:cubicBezTo>
                    <a:pt x="0" y="918929"/>
                    <a:pt x="478877" y="1139219"/>
                    <a:pt x="1198321" y="1237839"/>
                  </a:cubicBezTo>
                  <a:cubicBezTo>
                    <a:pt x="1301098" y="1251928"/>
                    <a:pt x="1408785" y="1263533"/>
                    <a:pt x="1520687" y="1272381"/>
                  </a:cubicBezTo>
                  <a:close/>
                </a:path>
              </a:pathLst>
            </a:custGeom>
            <a:solidFill>
              <a:srgbClr val="2ABFBF"/>
            </a:solidFill>
            <a:ln>
              <a:noFill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0227" name="TextBox 3">
              <a:extLst>
                <a:ext uri="{FF2B5EF4-FFF2-40B4-BE49-F238E27FC236}">
                  <a16:creationId xmlns:a16="http://schemas.microsoft.com/office/drawing/2014/main" id="{BBCE81D0-11A1-4481-8CB7-987341D0AD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96977">
              <a:off x="1182758" y="2813457"/>
              <a:ext cx="9861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2017</a:t>
              </a:r>
            </a:p>
          </p:txBody>
        </p:sp>
        <p:sp>
          <p:nvSpPr>
            <p:cNvPr id="50228" name="TextBox 35">
              <a:extLst>
                <a:ext uri="{FF2B5EF4-FFF2-40B4-BE49-F238E27FC236}">
                  <a16:creationId xmlns:a16="http://schemas.microsoft.com/office/drawing/2014/main" id="{4D2C0B12-8572-412D-A0F0-29F81A2C92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742" y="3801293"/>
              <a:ext cx="1790458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b="1">
                <a:solidFill>
                  <a:srgbClr val="2ABFBF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/>
              <a:r>
                <a:rPr lang="en-US" altLang="en-US" b="1">
                  <a:solidFill>
                    <a:srgbClr val="2ABFB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No GSA</a:t>
              </a:r>
            </a:p>
            <a:p>
              <a:pPr algn="ctr"/>
              <a:r>
                <a:rPr lang="en-US" altLang="en-US" b="1">
                  <a:solidFill>
                    <a:srgbClr val="2ABFB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or </a:t>
              </a:r>
            </a:p>
            <a:p>
              <a:pPr algn="ctr"/>
              <a:r>
                <a:rPr lang="en-US" altLang="en-US" b="1">
                  <a:solidFill>
                    <a:srgbClr val="2ABFB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Alternative</a:t>
              </a:r>
            </a:p>
          </p:txBody>
        </p:sp>
      </p:grpSp>
      <p:sp>
        <p:nvSpPr>
          <p:cNvPr id="16" name="Curved Right Arrow 15">
            <a:extLst>
              <a:ext uri="{FF2B5EF4-FFF2-40B4-BE49-F238E27FC236}">
                <a16:creationId xmlns:a16="http://schemas.microsoft.com/office/drawing/2014/main" id="{7EF93F1A-96BD-40E3-A43E-809F335C61F1}"/>
              </a:ext>
            </a:extLst>
          </p:cNvPr>
          <p:cNvSpPr/>
          <p:nvPr/>
        </p:nvSpPr>
        <p:spPr>
          <a:xfrm flipV="1">
            <a:off x="12350750" y="5200650"/>
            <a:ext cx="2027238" cy="2120900"/>
          </a:xfrm>
          <a:prstGeom prst="curvedRightArrow">
            <a:avLst>
              <a:gd name="adj1" fmla="val 36685"/>
              <a:gd name="adj2" fmla="val 50000"/>
              <a:gd name="adj3" fmla="val 25000"/>
            </a:avLst>
          </a:prstGeom>
          <a:ln>
            <a:noFill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5034DB-A1E8-4523-8AA8-A27C46B25839}"/>
              </a:ext>
            </a:extLst>
          </p:cNvPr>
          <p:cNvSpPr txBox="1"/>
          <p:nvPr/>
        </p:nvSpPr>
        <p:spPr>
          <a:xfrm>
            <a:off x="1524000" y="536575"/>
            <a:ext cx="91440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spc="50" dirty="0">
                <a:latin typeface="Helvetica" panose="020B0604020202020204" pitchFamily="34" charset="0"/>
                <a:cs typeface="Helvetica" panose="020B0604020202020204" pitchFamily="34" charset="0"/>
              </a:rPr>
              <a:t>TRIGGERING</a:t>
            </a:r>
            <a:r>
              <a:rPr lang="en-US" sz="4000" spc="5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200" spc="50" dirty="0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en-US" sz="4000" spc="5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4800" b="1" spc="50" dirty="0">
                <a:latin typeface="Helvetica" panose="020B0604020202020204" pitchFamily="34" charset="0"/>
                <a:cs typeface="Helvetica" panose="020B0604020202020204" pitchFamily="34" charset="0"/>
              </a:rPr>
              <a:t>BACKSTOP</a:t>
            </a:r>
            <a:endParaRPr lang="en-US" sz="5400" b="1" spc="-1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052" name="Group 2051">
            <a:extLst>
              <a:ext uri="{FF2B5EF4-FFF2-40B4-BE49-F238E27FC236}">
                <a16:creationId xmlns:a16="http://schemas.microsoft.com/office/drawing/2014/main" id="{EBE452C0-A12E-4EEB-97C7-3442ADD60E5E}"/>
              </a:ext>
            </a:extLst>
          </p:cNvPr>
          <p:cNvGrpSpPr>
            <a:grpSpLocks/>
          </p:cNvGrpSpPr>
          <p:nvPr/>
        </p:nvGrpSpPr>
        <p:grpSpPr bwMode="auto">
          <a:xfrm>
            <a:off x="3813176" y="2338388"/>
            <a:ext cx="2246313" cy="3541712"/>
            <a:chOff x="2479619" y="2536556"/>
            <a:chExt cx="2246244" cy="3542558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C926103-0087-4F52-9030-9C90BCFF5BB6}"/>
                </a:ext>
              </a:extLst>
            </p:cNvPr>
            <p:cNvSpPr/>
            <p:nvPr/>
          </p:nvSpPr>
          <p:spPr>
            <a:xfrm flipV="1">
              <a:off x="2479619" y="3598847"/>
              <a:ext cx="2027176" cy="992425"/>
            </a:xfrm>
            <a:custGeom>
              <a:avLst/>
              <a:gdLst>
                <a:gd name="connsiteX0" fmla="*/ 19131 w 2027583"/>
                <a:gd name="connsiteY0" fmla="*/ 702226 h 992079"/>
                <a:gd name="connsiteX1" fmla="*/ 7243 w 2027583"/>
                <a:gd name="connsiteY1" fmla="*/ 673544 h 992079"/>
                <a:gd name="connsiteX2" fmla="*/ 6387 w 2027583"/>
                <a:gd name="connsiteY2" fmla="*/ 667319 h 992079"/>
                <a:gd name="connsiteX3" fmla="*/ 70193 w 2027583"/>
                <a:gd name="connsiteY3" fmla="*/ 782142 h 992079"/>
                <a:gd name="connsiteX4" fmla="*/ 63623 w 2027583"/>
                <a:gd name="connsiteY4" fmla="*/ 775465 h 992079"/>
                <a:gd name="connsiteX5" fmla="*/ 46370 w 2027583"/>
                <a:gd name="connsiteY5" fmla="*/ 750653 h 992079"/>
                <a:gd name="connsiteX6" fmla="*/ 45299 w 2027583"/>
                <a:gd name="connsiteY6" fmla="*/ 749111 h 992079"/>
                <a:gd name="connsiteX7" fmla="*/ 138782 w 2027583"/>
                <a:gd name="connsiteY7" fmla="*/ 845401 h 992079"/>
                <a:gd name="connsiteX8" fmla="*/ 127068 w 2027583"/>
                <a:gd name="connsiteY8" fmla="*/ 836285 h 992079"/>
                <a:gd name="connsiteX9" fmla="*/ 111718 w 2027583"/>
                <a:gd name="connsiteY9" fmla="*/ 824341 h 992079"/>
                <a:gd name="connsiteX10" fmla="*/ 98987 w 2027583"/>
                <a:gd name="connsiteY10" fmla="*/ 811403 h 992079"/>
                <a:gd name="connsiteX11" fmla="*/ 257268 w 2027583"/>
                <a:gd name="connsiteY11" fmla="*/ 923135 h 992079"/>
                <a:gd name="connsiteX12" fmla="*/ 245112 w 2027583"/>
                <a:gd name="connsiteY12" fmla="*/ 916893 h 992079"/>
                <a:gd name="connsiteX13" fmla="*/ 181624 w 2027583"/>
                <a:gd name="connsiteY13" fmla="*/ 877310 h 992079"/>
                <a:gd name="connsiteX14" fmla="*/ 172388 w 2027583"/>
                <a:gd name="connsiteY14" fmla="*/ 871552 h 992079"/>
                <a:gd name="connsiteX15" fmla="*/ 171189 w 2027583"/>
                <a:gd name="connsiteY15" fmla="*/ 870619 h 992079"/>
                <a:gd name="connsiteX16" fmla="*/ 169467 w 2027583"/>
                <a:gd name="connsiteY16" fmla="*/ 869280 h 992079"/>
                <a:gd name="connsiteX17" fmla="*/ 387261 w 2027583"/>
                <a:gd name="connsiteY17" fmla="*/ 985061 h 992079"/>
                <a:gd name="connsiteX18" fmla="*/ 329369 w 2027583"/>
                <a:gd name="connsiteY18" fmla="*/ 960157 h 992079"/>
                <a:gd name="connsiteX19" fmla="*/ 288488 w 2027583"/>
                <a:gd name="connsiteY19" fmla="*/ 939166 h 992079"/>
                <a:gd name="connsiteX20" fmla="*/ 0 w 2027583"/>
                <a:gd name="connsiteY20" fmla="*/ 992079 h 992079"/>
                <a:gd name="connsiteX21" fmla="*/ 406002 w 2027583"/>
                <a:gd name="connsiteY21" fmla="*/ 992079 h 992079"/>
                <a:gd name="connsiteX22" fmla="*/ 557420 w 2027583"/>
                <a:gd name="connsiteY22" fmla="*/ 937125 h 992079"/>
                <a:gd name="connsiteX23" fmla="*/ 557428 w 2027583"/>
                <a:gd name="connsiteY23" fmla="*/ 937122 h 992079"/>
                <a:gd name="connsiteX24" fmla="*/ 719412 w 2027583"/>
                <a:gd name="connsiteY24" fmla="*/ 890628 h 992079"/>
                <a:gd name="connsiteX25" fmla="*/ 776508 w 2027583"/>
                <a:gd name="connsiteY25" fmla="*/ 877092 h 992079"/>
                <a:gd name="connsiteX26" fmla="*/ 896070 w 2027583"/>
                <a:gd name="connsiteY26" fmla="*/ 849996 h 992079"/>
                <a:gd name="connsiteX27" fmla="*/ 968070 w 2027583"/>
                <a:gd name="connsiteY27" fmla="*/ 836241 h 992079"/>
                <a:gd name="connsiteX28" fmla="*/ 1085942 w 2027583"/>
                <a:gd name="connsiteY28" fmla="*/ 815486 h 992079"/>
                <a:gd name="connsiteX29" fmla="*/ 1165571 w 2027583"/>
                <a:gd name="connsiteY29" fmla="*/ 803493 h 992079"/>
                <a:gd name="connsiteX30" fmla="*/ 1287903 w 2027583"/>
                <a:gd name="connsiteY30" fmla="*/ 787355 h 992079"/>
                <a:gd name="connsiteX31" fmla="*/ 1371200 w 2027583"/>
                <a:gd name="connsiteY31" fmla="*/ 777859 h 992079"/>
                <a:gd name="connsiteX32" fmla="*/ 1501801 w 2027583"/>
                <a:gd name="connsiteY32" fmla="*/ 765860 h 992079"/>
                <a:gd name="connsiteX33" fmla="*/ 1584316 w 2027583"/>
                <a:gd name="connsiteY33" fmla="*/ 759264 h 992079"/>
                <a:gd name="connsiteX34" fmla="*/ 1650301 w 2027583"/>
                <a:gd name="connsiteY34" fmla="*/ 755680 h 992079"/>
                <a:gd name="connsiteX35" fmla="*/ 2027583 w 2027583"/>
                <a:gd name="connsiteY35" fmla="*/ 743820 h 992079"/>
                <a:gd name="connsiteX36" fmla="*/ 2027583 w 2027583"/>
                <a:gd name="connsiteY36" fmla="*/ 1 h 992079"/>
                <a:gd name="connsiteX37" fmla="*/ 2027583 w 2027583"/>
                <a:gd name="connsiteY37" fmla="*/ 0 h 992079"/>
                <a:gd name="connsiteX38" fmla="*/ 1657699 w 2027583"/>
                <a:gd name="connsiteY38" fmla="*/ 10420 h 992079"/>
                <a:gd name="connsiteX39" fmla="*/ 1639705 w 2027583"/>
                <a:gd name="connsiteY39" fmla="*/ 11975 h 992079"/>
                <a:gd name="connsiteX40" fmla="*/ 1618955 w 2027583"/>
                <a:gd name="connsiteY40" fmla="*/ 12616 h 992079"/>
                <a:gd name="connsiteX41" fmla="*/ 1424642 w 2027583"/>
                <a:gd name="connsiteY41" fmla="*/ 27916 h 992079"/>
                <a:gd name="connsiteX42" fmla="*/ 1321047 w 2027583"/>
                <a:gd name="connsiteY42" fmla="*/ 39527 h 992079"/>
                <a:gd name="connsiteX43" fmla="*/ 1300229 w 2027583"/>
                <a:gd name="connsiteY43" fmla="*/ 41327 h 992079"/>
                <a:gd name="connsiteX44" fmla="*/ 1271998 w 2027583"/>
                <a:gd name="connsiteY44" fmla="*/ 45025 h 992079"/>
                <a:gd name="connsiteX45" fmla="*/ 1238356 w 2027583"/>
                <a:gd name="connsiteY45" fmla="*/ 48795 h 992079"/>
                <a:gd name="connsiteX46" fmla="*/ 1199943 w 2027583"/>
                <a:gd name="connsiteY46" fmla="*/ 54462 h 992079"/>
                <a:gd name="connsiteX47" fmla="*/ 1156878 w 2027583"/>
                <a:gd name="connsiteY47" fmla="*/ 60103 h 992079"/>
                <a:gd name="connsiteX48" fmla="*/ 1094983 w 2027583"/>
                <a:gd name="connsiteY48" fmla="*/ 69946 h 992079"/>
                <a:gd name="connsiteX49" fmla="*/ 1061117 w 2027583"/>
                <a:gd name="connsiteY49" fmla="*/ 74942 h 992079"/>
                <a:gd name="connsiteX50" fmla="*/ 1046683 w 2027583"/>
                <a:gd name="connsiteY50" fmla="*/ 77627 h 992079"/>
                <a:gd name="connsiteX51" fmla="*/ 1021087 w 2027583"/>
                <a:gd name="connsiteY51" fmla="*/ 81698 h 992079"/>
                <a:gd name="connsiteX52" fmla="*/ 374000 w 2027583"/>
                <a:gd name="connsiteY52" fmla="*/ 261052 h 992079"/>
                <a:gd name="connsiteX53" fmla="*/ 350468 w 2027583"/>
                <a:gd name="connsiteY53" fmla="*/ 272039 h 992079"/>
                <a:gd name="connsiteX54" fmla="*/ 346280 w 2027583"/>
                <a:gd name="connsiteY54" fmla="*/ 273755 h 992079"/>
                <a:gd name="connsiteX55" fmla="*/ 339807 w 2027583"/>
                <a:gd name="connsiteY55" fmla="*/ 277017 h 992079"/>
                <a:gd name="connsiteX56" fmla="*/ 295575 w 2027583"/>
                <a:gd name="connsiteY56" fmla="*/ 297670 h 992079"/>
                <a:gd name="connsiteX57" fmla="*/ 257583 w 2027583"/>
                <a:gd name="connsiteY57" fmla="*/ 318464 h 992079"/>
                <a:gd name="connsiteX58" fmla="*/ 244719 w 2027583"/>
                <a:gd name="connsiteY58" fmla="*/ 324949 h 992079"/>
                <a:gd name="connsiteX59" fmla="*/ 238423 w 2027583"/>
                <a:gd name="connsiteY59" fmla="*/ 328951 h 992079"/>
                <a:gd name="connsiteX60" fmla="*/ 225979 w 2027583"/>
                <a:gd name="connsiteY60" fmla="*/ 335762 h 992079"/>
                <a:gd name="connsiteX61" fmla="*/ 165371 w 2027583"/>
                <a:gd name="connsiteY61" fmla="*/ 375158 h 992079"/>
                <a:gd name="connsiteX62" fmla="*/ 163843 w 2027583"/>
                <a:gd name="connsiteY62" fmla="*/ 376361 h 992079"/>
                <a:gd name="connsiteX63" fmla="*/ 159338 w 2027583"/>
                <a:gd name="connsiteY63" fmla="*/ 379225 h 992079"/>
                <a:gd name="connsiteX64" fmla="*/ 145389 w 2027583"/>
                <a:gd name="connsiteY64" fmla="*/ 390896 h 992079"/>
                <a:gd name="connsiteX65" fmla="*/ 113909 w 2027583"/>
                <a:gd name="connsiteY65" fmla="*/ 415690 h 992079"/>
                <a:gd name="connsiteX66" fmla="*/ 103455 w 2027583"/>
                <a:gd name="connsiteY66" fmla="*/ 425982 h 992079"/>
                <a:gd name="connsiteX67" fmla="*/ 91156 w 2027583"/>
                <a:gd name="connsiteY67" fmla="*/ 436272 h 992079"/>
                <a:gd name="connsiteX68" fmla="*/ 82360 w 2027583"/>
                <a:gd name="connsiteY68" fmla="*/ 446749 h 992079"/>
                <a:gd name="connsiteX69" fmla="*/ 71753 w 2027583"/>
                <a:gd name="connsiteY69" fmla="*/ 457190 h 992079"/>
                <a:gd name="connsiteX70" fmla="*/ 50456 w 2027583"/>
                <a:gd name="connsiteY70" fmla="*/ 484745 h 992079"/>
                <a:gd name="connsiteX71" fmla="*/ 41194 w 2027583"/>
                <a:gd name="connsiteY71" fmla="*/ 495776 h 992079"/>
                <a:gd name="connsiteX72" fmla="*/ 39857 w 2027583"/>
                <a:gd name="connsiteY72" fmla="*/ 498459 h 992079"/>
                <a:gd name="connsiteX73" fmla="*/ 39060 w 2027583"/>
                <a:gd name="connsiteY73" fmla="*/ 499490 h 992079"/>
                <a:gd name="connsiteX74" fmla="*/ 15989 w 2027583"/>
                <a:gd name="connsiteY74" fmla="*/ 542420 h 992079"/>
                <a:gd name="connsiteX75" fmla="*/ 12868 w 2027583"/>
                <a:gd name="connsiteY75" fmla="*/ 552612 h 992079"/>
                <a:gd name="connsiteX76" fmla="*/ 10468 w 2027583"/>
                <a:gd name="connsiteY76" fmla="*/ 557427 h 992079"/>
                <a:gd name="connsiteX77" fmla="*/ 9390 w 2027583"/>
                <a:gd name="connsiteY77" fmla="*/ 563970 h 992079"/>
                <a:gd name="connsiteX78" fmla="*/ 2700 w 2027583"/>
                <a:gd name="connsiteY78" fmla="*/ 585814 h 992079"/>
                <a:gd name="connsiteX79" fmla="*/ 2553 w 2027583"/>
                <a:gd name="connsiteY79" fmla="*/ 605432 h 992079"/>
                <a:gd name="connsiteX80" fmla="*/ 0 w 2027583"/>
                <a:gd name="connsiteY80" fmla="*/ 620911 h 992079"/>
                <a:gd name="connsiteX81" fmla="*/ 2420 w 2027583"/>
                <a:gd name="connsiteY81" fmla="*/ 623139 h 992079"/>
                <a:gd name="connsiteX82" fmla="*/ 2311 w 2027583"/>
                <a:gd name="connsiteY82" fmla="*/ 637703 h 992079"/>
                <a:gd name="connsiteX83" fmla="*/ 0 w 2027583"/>
                <a:gd name="connsiteY83" fmla="*/ 620911 h 992079"/>
                <a:gd name="connsiteX84" fmla="*/ 0 w 2027583"/>
                <a:gd name="connsiteY84" fmla="*/ 620911 h 99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027583" h="992079">
                  <a:moveTo>
                    <a:pt x="19131" y="702226"/>
                  </a:moveTo>
                  <a:lnTo>
                    <a:pt x="7243" y="673544"/>
                  </a:lnTo>
                  <a:lnTo>
                    <a:pt x="6387" y="667319"/>
                  </a:lnTo>
                  <a:close/>
                  <a:moveTo>
                    <a:pt x="70193" y="782142"/>
                  </a:moveTo>
                  <a:lnTo>
                    <a:pt x="63623" y="775465"/>
                  </a:lnTo>
                  <a:lnTo>
                    <a:pt x="46370" y="750653"/>
                  </a:lnTo>
                  <a:lnTo>
                    <a:pt x="45299" y="749111"/>
                  </a:lnTo>
                  <a:close/>
                  <a:moveTo>
                    <a:pt x="138782" y="845401"/>
                  </a:moveTo>
                  <a:lnTo>
                    <a:pt x="127068" y="836285"/>
                  </a:lnTo>
                  <a:lnTo>
                    <a:pt x="111718" y="824341"/>
                  </a:lnTo>
                  <a:lnTo>
                    <a:pt x="98987" y="811403"/>
                  </a:lnTo>
                  <a:close/>
                  <a:moveTo>
                    <a:pt x="257268" y="923135"/>
                  </a:moveTo>
                  <a:lnTo>
                    <a:pt x="245112" y="916893"/>
                  </a:lnTo>
                  <a:lnTo>
                    <a:pt x="181624" y="877310"/>
                  </a:lnTo>
                  <a:lnTo>
                    <a:pt x="172388" y="871552"/>
                  </a:lnTo>
                  <a:lnTo>
                    <a:pt x="171189" y="870619"/>
                  </a:lnTo>
                  <a:lnTo>
                    <a:pt x="169467" y="869280"/>
                  </a:lnTo>
                  <a:close/>
                  <a:moveTo>
                    <a:pt x="387261" y="985061"/>
                  </a:moveTo>
                  <a:lnTo>
                    <a:pt x="329369" y="960157"/>
                  </a:lnTo>
                  <a:lnTo>
                    <a:pt x="288488" y="939166"/>
                  </a:lnTo>
                  <a:close/>
                  <a:moveTo>
                    <a:pt x="0" y="992079"/>
                  </a:moveTo>
                  <a:lnTo>
                    <a:pt x="406002" y="992079"/>
                  </a:lnTo>
                  <a:lnTo>
                    <a:pt x="557420" y="937125"/>
                  </a:lnTo>
                  <a:lnTo>
                    <a:pt x="557428" y="937122"/>
                  </a:lnTo>
                  <a:lnTo>
                    <a:pt x="719412" y="890628"/>
                  </a:lnTo>
                  <a:lnTo>
                    <a:pt x="776508" y="877092"/>
                  </a:lnTo>
                  <a:lnTo>
                    <a:pt x="896070" y="849996"/>
                  </a:lnTo>
                  <a:lnTo>
                    <a:pt x="968070" y="836241"/>
                  </a:lnTo>
                  <a:lnTo>
                    <a:pt x="1085942" y="815486"/>
                  </a:lnTo>
                  <a:lnTo>
                    <a:pt x="1165571" y="803493"/>
                  </a:lnTo>
                  <a:lnTo>
                    <a:pt x="1287903" y="787355"/>
                  </a:lnTo>
                  <a:lnTo>
                    <a:pt x="1371200" y="777859"/>
                  </a:lnTo>
                  <a:lnTo>
                    <a:pt x="1501801" y="765860"/>
                  </a:lnTo>
                  <a:lnTo>
                    <a:pt x="1584316" y="759264"/>
                  </a:lnTo>
                  <a:lnTo>
                    <a:pt x="1650301" y="755680"/>
                  </a:lnTo>
                  <a:lnTo>
                    <a:pt x="2027583" y="743820"/>
                  </a:lnTo>
                  <a:lnTo>
                    <a:pt x="2027583" y="1"/>
                  </a:lnTo>
                  <a:lnTo>
                    <a:pt x="2027583" y="0"/>
                  </a:lnTo>
                  <a:cubicBezTo>
                    <a:pt x="1903245" y="0"/>
                    <a:pt x="1779438" y="3503"/>
                    <a:pt x="1657699" y="10420"/>
                  </a:cubicBezTo>
                  <a:lnTo>
                    <a:pt x="1639705" y="11975"/>
                  </a:lnTo>
                  <a:lnTo>
                    <a:pt x="1618955" y="12616"/>
                  </a:lnTo>
                  <a:cubicBezTo>
                    <a:pt x="1552959" y="16752"/>
                    <a:pt x="1488132" y="21869"/>
                    <a:pt x="1424642" y="27916"/>
                  </a:cubicBezTo>
                  <a:lnTo>
                    <a:pt x="1321047" y="39527"/>
                  </a:lnTo>
                  <a:lnTo>
                    <a:pt x="1300229" y="41327"/>
                  </a:lnTo>
                  <a:lnTo>
                    <a:pt x="1271998" y="45025"/>
                  </a:lnTo>
                  <a:lnTo>
                    <a:pt x="1238356" y="48795"/>
                  </a:lnTo>
                  <a:lnTo>
                    <a:pt x="1199943" y="54462"/>
                  </a:lnTo>
                  <a:lnTo>
                    <a:pt x="1156878" y="60103"/>
                  </a:lnTo>
                  <a:lnTo>
                    <a:pt x="1094983" y="69946"/>
                  </a:lnTo>
                  <a:lnTo>
                    <a:pt x="1061117" y="74942"/>
                  </a:lnTo>
                  <a:lnTo>
                    <a:pt x="1046683" y="77627"/>
                  </a:lnTo>
                  <a:lnTo>
                    <a:pt x="1021087" y="81698"/>
                  </a:lnTo>
                  <a:cubicBezTo>
                    <a:pt x="757173" y="127595"/>
                    <a:pt x="539574" y="189400"/>
                    <a:pt x="374000" y="261052"/>
                  </a:cubicBezTo>
                  <a:lnTo>
                    <a:pt x="350468" y="272039"/>
                  </a:lnTo>
                  <a:lnTo>
                    <a:pt x="346280" y="273755"/>
                  </a:lnTo>
                  <a:lnTo>
                    <a:pt x="339807" y="277017"/>
                  </a:lnTo>
                  <a:lnTo>
                    <a:pt x="295575" y="297670"/>
                  </a:lnTo>
                  <a:lnTo>
                    <a:pt x="257583" y="318464"/>
                  </a:lnTo>
                  <a:lnTo>
                    <a:pt x="244719" y="324949"/>
                  </a:lnTo>
                  <a:lnTo>
                    <a:pt x="238423" y="328951"/>
                  </a:lnTo>
                  <a:lnTo>
                    <a:pt x="225979" y="335762"/>
                  </a:lnTo>
                  <a:cubicBezTo>
                    <a:pt x="204269" y="348686"/>
                    <a:pt x="184058" y="361827"/>
                    <a:pt x="165371" y="375158"/>
                  </a:cubicBezTo>
                  <a:lnTo>
                    <a:pt x="163843" y="376361"/>
                  </a:lnTo>
                  <a:lnTo>
                    <a:pt x="159338" y="379225"/>
                  </a:lnTo>
                  <a:lnTo>
                    <a:pt x="145389" y="390896"/>
                  </a:lnTo>
                  <a:lnTo>
                    <a:pt x="113909" y="415690"/>
                  </a:lnTo>
                  <a:lnTo>
                    <a:pt x="103455" y="425982"/>
                  </a:lnTo>
                  <a:lnTo>
                    <a:pt x="91156" y="436272"/>
                  </a:lnTo>
                  <a:lnTo>
                    <a:pt x="82360" y="446749"/>
                  </a:lnTo>
                  <a:lnTo>
                    <a:pt x="71753" y="457190"/>
                  </a:lnTo>
                  <a:lnTo>
                    <a:pt x="50456" y="484745"/>
                  </a:lnTo>
                  <a:lnTo>
                    <a:pt x="41194" y="495776"/>
                  </a:lnTo>
                  <a:lnTo>
                    <a:pt x="39857" y="498459"/>
                  </a:lnTo>
                  <a:lnTo>
                    <a:pt x="39060" y="499490"/>
                  </a:lnTo>
                  <a:cubicBezTo>
                    <a:pt x="29757" y="513704"/>
                    <a:pt x="22058" y="528024"/>
                    <a:pt x="15989" y="542420"/>
                  </a:cubicBezTo>
                  <a:lnTo>
                    <a:pt x="12868" y="552612"/>
                  </a:lnTo>
                  <a:lnTo>
                    <a:pt x="10468" y="557427"/>
                  </a:lnTo>
                  <a:lnTo>
                    <a:pt x="9390" y="563970"/>
                  </a:lnTo>
                  <a:lnTo>
                    <a:pt x="2700" y="585814"/>
                  </a:lnTo>
                  <a:lnTo>
                    <a:pt x="2553" y="605432"/>
                  </a:lnTo>
                  <a:lnTo>
                    <a:pt x="0" y="620911"/>
                  </a:lnTo>
                  <a:lnTo>
                    <a:pt x="2420" y="623139"/>
                  </a:lnTo>
                  <a:lnTo>
                    <a:pt x="2311" y="637703"/>
                  </a:lnTo>
                  <a:lnTo>
                    <a:pt x="0" y="620911"/>
                  </a:lnTo>
                  <a:lnTo>
                    <a:pt x="0" y="620911"/>
                  </a:lnTo>
                  <a:close/>
                </a:path>
              </a:pathLst>
            </a:custGeom>
            <a:solidFill>
              <a:srgbClr val="164F5A"/>
            </a:solidFill>
            <a:ln>
              <a:noFill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3898EB3-7470-4135-BD78-C872FDA9EF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5693" y="3012920"/>
              <a:ext cx="1800170" cy="30661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31618018-95C9-4A72-865C-FD762EC4FC2F}"/>
                </a:ext>
              </a:extLst>
            </p:cNvPr>
            <p:cNvSpPr/>
            <p:nvPr/>
          </p:nvSpPr>
          <p:spPr>
            <a:xfrm flipV="1">
              <a:off x="2479619" y="2536556"/>
              <a:ext cx="2027176" cy="1406861"/>
            </a:xfrm>
            <a:custGeom>
              <a:avLst/>
              <a:gdLst>
                <a:gd name="connsiteX0" fmla="*/ 138782 w 2027583"/>
                <a:gd name="connsiteY0" fmla="*/ 151859 h 1407368"/>
                <a:gd name="connsiteX1" fmla="*/ 127067 w 2027583"/>
                <a:gd name="connsiteY1" fmla="*/ 142743 h 1407368"/>
                <a:gd name="connsiteX2" fmla="*/ 111718 w 2027583"/>
                <a:gd name="connsiteY2" fmla="*/ 130799 h 1407368"/>
                <a:gd name="connsiteX3" fmla="*/ 98987 w 2027583"/>
                <a:gd name="connsiteY3" fmla="*/ 117861 h 1407368"/>
                <a:gd name="connsiteX4" fmla="*/ 1520687 w 2027583"/>
                <a:gd name="connsiteY4" fmla="*/ 1407368 h 1407368"/>
                <a:gd name="connsiteX5" fmla="*/ 2027583 w 2027583"/>
                <a:gd name="connsiteY5" fmla="*/ 920188 h 1407368"/>
                <a:gd name="connsiteX6" fmla="*/ 1520687 w 2027583"/>
                <a:gd name="connsiteY6" fmla="*/ 393576 h 1407368"/>
                <a:gd name="connsiteX7" fmla="*/ 1520687 w 2027583"/>
                <a:gd name="connsiteY7" fmla="*/ 528563 h 1407368"/>
                <a:gd name="connsiteX8" fmla="*/ 1047923 w 2027583"/>
                <a:gd name="connsiteY8" fmla="*/ 471060 h 1407368"/>
                <a:gd name="connsiteX9" fmla="*/ 905411 w 2027583"/>
                <a:gd name="connsiteY9" fmla="*/ 444580 h 1407368"/>
                <a:gd name="connsiteX10" fmla="*/ 800058 w 2027583"/>
                <a:gd name="connsiteY10" fmla="*/ 421176 h 1407368"/>
                <a:gd name="connsiteX11" fmla="*/ 771305 w 2027583"/>
                <a:gd name="connsiteY11" fmla="*/ 414788 h 1407368"/>
                <a:gd name="connsiteX12" fmla="*/ 587049 w 2027583"/>
                <a:gd name="connsiteY12" fmla="*/ 364340 h 1407368"/>
                <a:gd name="connsiteX13" fmla="*/ 448280 w 2027583"/>
                <a:gd name="connsiteY13" fmla="*/ 315857 h 1407368"/>
                <a:gd name="connsiteX14" fmla="*/ 441741 w 2027583"/>
                <a:gd name="connsiteY14" fmla="*/ 314149 h 1407368"/>
                <a:gd name="connsiteX15" fmla="*/ 432354 w 2027583"/>
                <a:gd name="connsiteY15" fmla="*/ 310293 h 1407368"/>
                <a:gd name="connsiteX16" fmla="*/ 424638 w 2027583"/>
                <a:gd name="connsiteY16" fmla="*/ 307597 h 1407368"/>
                <a:gd name="connsiteX17" fmla="*/ 419076 w 2027583"/>
                <a:gd name="connsiteY17" fmla="*/ 305205 h 1407368"/>
                <a:gd name="connsiteX18" fmla="*/ 404686 w 2027583"/>
                <a:gd name="connsiteY18" fmla="*/ 299015 h 1407368"/>
                <a:gd name="connsiteX19" fmla="*/ 404800 w 2027583"/>
                <a:gd name="connsiteY19" fmla="*/ 298973 h 1407368"/>
                <a:gd name="connsiteX20" fmla="*/ 306033 w 2027583"/>
                <a:gd name="connsiteY20" fmla="*/ 258399 h 1407368"/>
                <a:gd name="connsiteX21" fmla="*/ 254495 w 2027583"/>
                <a:gd name="connsiteY21" fmla="*/ 228169 h 1407368"/>
                <a:gd name="connsiteX22" fmla="*/ 245112 w 2027583"/>
                <a:gd name="connsiteY22" fmla="*/ 223351 h 1407368"/>
                <a:gd name="connsiteX23" fmla="*/ 226536 w 2027583"/>
                <a:gd name="connsiteY23" fmla="*/ 211770 h 1407368"/>
                <a:gd name="connsiteX24" fmla="*/ 186951 w 2027583"/>
                <a:gd name="connsiteY24" fmla="*/ 188550 h 1407368"/>
                <a:gd name="connsiteX25" fmla="*/ 179341 w 2027583"/>
                <a:gd name="connsiteY25" fmla="*/ 182345 h 1407368"/>
                <a:gd name="connsiteX26" fmla="*/ 172388 w 2027583"/>
                <a:gd name="connsiteY26" fmla="*/ 178010 h 1407368"/>
                <a:gd name="connsiteX27" fmla="*/ 171189 w 2027583"/>
                <a:gd name="connsiteY27" fmla="*/ 177077 h 1407368"/>
                <a:gd name="connsiteX28" fmla="*/ 169467 w 2027583"/>
                <a:gd name="connsiteY28" fmla="*/ 175738 h 1407368"/>
                <a:gd name="connsiteX29" fmla="*/ 176613 w 2027583"/>
                <a:gd name="connsiteY29" fmla="*/ 180120 h 1407368"/>
                <a:gd name="connsiteX30" fmla="*/ 87141 w 2027583"/>
                <a:gd name="connsiteY30" fmla="*/ 107161 h 1407368"/>
                <a:gd name="connsiteX31" fmla="*/ 63578 w 2027583"/>
                <a:gd name="connsiteY31" fmla="*/ 79823 h 1407368"/>
                <a:gd name="connsiteX32" fmla="*/ 70193 w 2027583"/>
                <a:gd name="connsiteY32" fmla="*/ 88600 h 1407368"/>
                <a:gd name="connsiteX33" fmla="*/ 63623 w 2027583"/>
                <a:gd name="connsiteY33" fmla="*/ 81923 h 1407368"/>
                <a:gd name="connsiteX34" fmla="*/ 56254 w 2027583"/>
                <a:gd name="connsiteY34" fmla="*/ 71326 h 1407368"/>
                <a:gd name="connsiteX35" fmla="*/ 9249 w 2027583"/>
                <a:gd name="connsiteY35" fmla="*/ 16789 h 1407368"/>
                <a:gd name="connsiteX36" fmla="*/ 0 w 2027583"/>
                <a:gd name="connsiteY36" fmla="*/ 0 h 1407368"/>
                <a:gd name="connsiteX37" fmla="*/ 0 w 2027583"/>
                <a:gd name="connsiteY37" fmla="*/ 671187 h 1407368"/>
                <a:gd name="connsiteX38" fmla="*/ 1198321 w 2027583"/>
                <a:gd name="connsiteY38" fmla="*/ 1237839 h 1407368"/>
                <a:gd name="connsiteX39" fmla="*/ 1520687 w 2027583"/>
                <a:gd name="connsiteY39" fmla="*/ 1272381 h 140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27583" h="1407368">
                  <a:moveTo>
                    <a:pt x="138782" y="151859"/>
                  </a:moveTo>
                  <a:lnTo>
                    <a:pt x="127067" y="142743"/>
                  </a:lnTo>
                  <a:lnTo>
                    <a:pt x="111718" y="130799"/>
                  </a:lnTo>
                  <a:lnTo>
                    <a:pt x="98987" y="117861"/>
                  </a:lnTo>
                  <a:close/>
                  <a:moveTo>
                    <a:pt x="1520687" y="1407368"/>
                  </a:moveTo>
                  <a:lnTo>
                    <a:pt x="2027583" y="920188"/>
                  </a:lnTo>
                  <a:lnTo>
                    <a:pt x="1520687" y="393576"/>
                  </a:lnTo>
                  <a:lnTo>
                    <a:pt x="1520687" y="528563"/>
                  </a:lnTo>
                  <a:cubicBezTo>
                    <a:pt x="1352834" y="515291"/>
                    <a:pt x="1194465" y="495814"/>
                    <a:pt x="1047923" y="471060"/>
                  </a:cubicBezTo>
                  <a:cubicBezTo>
                    <a:pt x="999076" y="462808"/>
                    <a:pt x="951543" y="453970"/>
                    <a:pt x="905411" y="444580"/>
                  </a:cubicBezTo>
                  <a:lnTo>
                    <a:pt x="800058" y="421176"/>
                  </a:lnTo>
                  <a:lnTo>
                    <a:pt x="771305" y="414788"/>
                  </a:lnTo>
                  <a:cubicBezTo>
                    <a:pt x="706441" y="399098"/>
                    <a:pt x="644924" y="382244"/>
                    <a:pt x="587049" y="364340"/>
                  </a:cubicBezTo>
                  <a:lnTo>
                    <a:pt x="448280" y="315857"/>
                  </a:lnTo>
                  <a:lnTo>
                    <a:pt x="441741" y="314149"/>
                  </a:lnTo>
                  <a:lnTo>
                    <a:pt x="432354" y="310293"/>
                  </a:lnTo>
                  <a:lnTo>
                    <a:pt x="424638" y="307597"/>
                  </a:lnTo>
                  <a:lnTo>
                    <a:pt x="419076" y="305205"/>
                  </a:lnTo>
                  <a:lnTo>
                    <a:pt x="404686" y="299015"/>
                  </a:lnTo>
                  <a:lnTo>
                    <a:pt x="404800" y="298973"/>
                  </a:lnTo>
                  <a:lnTo>
                    <a:pt x="306033" y="258399"/>
                  </a:lnTo>
                  <a:lnTo>
                    <a:pt x="254495" y="228169"/>
                  </a:lnTo>
                  <a:lnTo>
                    <a:pt x="245112" y="223351"/>
                  </a:lnTo>
                  <a:lnTo>
                    <a:pt x="226536" y="211770"/>
                  </a:lnTo>
                  <a:lnTo>
                    <a:pt x="186951" y="188550"/>
                  </a:lnTo>
                  <a:lnTo>
                    <a:pt x="179341" y="182345"/>
                  </a:lnTo>
                  <a:lnTo>
                    <a:pt x="172388" y="178010"/>
                  </a:lnTo>
                  <a:lnTo>
                    <a:pt x="171189" y="177077"/>
                  </a:lnTo>
                  <a:lnTo>
                    <a:pt x="169467" y="175738"/>
                  </a:lnTo>
                  <a:lnTo>
                    <a:pt x="176613" y="180120"/>
                  </a:lnTo>
                  <a:lnTo>
                    <a:pt x="87141" y="107161"/>
                  </a:lnTo>
                  <a:lnTo>
                    <a:pt x="63578" y="79823"/>
                  </a:lnTo>
                  <a:lnTo>
                    <a:pt x="70193" y="88600"/>
                  </a:lnTo>
                  <a:lnTo>
                    <a:pt x="63623" y="81923"/>
                  </a:lnTo>
                  <a:lnTo>
                    <a:pt x="56254" y="71326"/>
                  </a:lnTo>
                  <a:lnTo>
                    <a:pt x="9249" y="16789"/>
                  </a:lnTo>
                  <a:lnTo>
                    <a:pt x="0" y="0"/>
                  </a:lnTo>
                  <a:lnTo>
                    <a:pt x="0" y="671187"/>
                  </a:lnTo>
                  <a:cubicBezTo>
                    <a:pt x="0" y="918929"/>
                    <a:pt x="478877" y="1139219"/>
                    <a:pt x="1198321" y="1237839"/>
                  </a:cubicBezTo>
                  <a:cubicBezTo>
                    <a:pt x="1301098" y="1251928"/>
                    <a:pt x="1408785" y="1263533"/>
                    <a:pt x="1520687" y="1272381"/>
                  </a:cubicBezTo>
                  <a:close/>
                </a:path>
              </a:pathLst>
            </a:custGeom>
            <a:solidFill>
              <a:srgbClr val="227B8E"/>
            </a:solidFill>
            <a:ln>
              <a:noFill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0222" name="TextBox 23">
              <a:extLst>
                <a:ext uri="{FF2B5EF4-FFF2-40B4-BE49-F238E27FC236}">
                  <a16:creationId xmlns:a16="http://schemas.microsoft.com/office/drawing/2014/main" id="{D970A229-81E8-4594-88E3-9BB4C1D996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96977">
              <a:off x="3165420" y="2813457"/>
              <a:ext cx="9861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2020</a:t>
              </a:r>
            </a:p>
          </p:txBody>
        </p:sp>
        <p:sp>
          <p:nvSpPr>
            <p:cNvPr id="50223" name="TextBox 36">
              <a:extLst>
                <a:ext uri="{FF2B5EF4-FFF2-40B4-BE49-F238E27FC236}">
                  <a16:creationId xmlns:a16="http://schemas.microsoft.com/office/drawing/2014/main" id="{B855D48A-6327-4B55-8022-563A37BD00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6323" y="3801293"/>
              <a:ext cx="1799539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b="1">
                <a:solidFill>
                  <a:srgbClr val="227B8E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/>
              <a:r>
                <a:rPr lang="en-US" altLang="en-US" b="1">
                  <a:solidFill>
                    <a:srgbClr val="227B8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Critical overdraft</a:t>
              </a:r>
            </a:p>
            <a:p>
              <a:pPr algn="ctr"/>
              <a:r>
                <a:rPr lang="en-US" altLang="en-US" b="1">
                  <a:solidFill>
                    <a:srgbClr val="227B8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&amp;</a:t>
              </a:r>
            </a:p>
            <a:p>
              <a:pPr algn="ctr"/>
              <a:r>
                <a:rPr lang="en-US" altLang="en-US" b="1">
                  <a:solidFill>
                    <a:srgbClr val="227B8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No plan or </a:t>
              </a:r>
            </a:p>
            <a:p>
              <a:pPr algn="ctr"/>
              <a:r>
                <a:rPr lang="en-US" altLang="en-US" b="1">
                  <a:solidFill>
                    <a:srgbClr val="227B8E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DWR fails plan</a:t>
              </a:r>
            </a:p>
          </p:txBody>
        </p:sp>
      </p:grpSp>
      <p:grpSp>
        <p:nvGrpSpPr>
          <p:cNvPr id="2053" name="Group 2052">
            <a:extLst>
              <a:ext uri="{FF2B5EF4-FFF2-40B4-BE49-F238E27FC236}">
                <a16:creationId xmlns:a16="http://schemas.microsoft.com/office/drawing/2014/main" id="{2843EEA3-11DD-46B9-A670-A0AA3A37FBFF}"/>
              </a:ext>
            </a:extLst>
          </p:cNvPr>
          <p:cNvGrpSpPr>
            <a:grpSpLocks/>
          </p:cNvGrpSpPr>
          <p:nvPr/>
        </p:nvGrpSpPr>
        <p:grpSpPr bwMode="auto">
          <a:xfrm>
            <a:off x="5891213" y="2338388"/>
            <a:ext cx="2246312" cy="3541712"/>
            <a:chOff x="4462281" y="2536556"/>
            <a:chExt cx="2246244" cy="3542558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FDA208D-7EE1-4003-B566-87B80061A0A2}"/>
                </a:ext>
              </a:extLst>
            </p:cNvPr>
            <p:cNvSpPr/>
            <p:nvPr/>
          </p:nvSpPr>
          <p:spPr>
            <a:xfrm flipV="1">
              <a:off x="4462281" y="3598847"/>
              <a:ext cx="2027176" cy="992425"/>
            </a:xfrm>
            <a:custGeom>
              <a:avLst/>
              <a:gdLst>
                <a:gd name="connsiteX0" fmla="*/ 19131 w 2027583"/>
                <a:gd name="connsiteY0" fmla="*/ 702226 h 992079"/>
                <a:gd name="connsiteX1" fmla="*/ 7243 w 2027583"/>
                <a:gd name="connsiteY1" fmla="*/ 673544 h 992079"/>
                <a:gd name="connsiteX2" fmla="*/ 6387 w 2027583"/>
                <a:gd name="connsiteY2" fmla="*/ 667319 h 992079"/>
                <a:gd name="connsiteX3" fmla="*/ 70193 w 2027583"/>
                <a:gd name="connsiteY3" fmla="*/ 782142 h 992079"/>
                <a:gd name="connsiteX4" fmla="*/ 63623 w 2027583"/>
                <a:gd name="connsiteY4" fmla="*/ 775465 h 992079"/>
                <a:gd name="connsiteX5" fmla="*/ 46370 w 2027583"/>
                <a:gd name="connsiteY5" fmla="*/ 750653 h 992079"/>
                <a:gd name="connsiteX6" fmla="*/ 45299 w 2027583"/>
                <a:gd name="connsiteY6" fmla="*/ 749111 h 992079"/>
                <a:gd name="connsiteX7" fmla="*/ 138782 w 2027583"/>
                <a:gd name="connsiteY7" fmla="*/ 845401 h 992079"/>
                <a:gd name="connsiteX8" fmla="*/ 127068 w 2027583"/>
                <a:gd name="connsiteY8" fmla="*/ 836285 h 992079"/>
                <a:gd name="connsiteX9" fmla="*/ 111718 w 2027583"/>
                <a:gd name="connsiteY9" fmla="*/ 824341 h 992079"/>
                <a:gd name="connsiteX10" fmla="*/ 98987 w 2027583"/>
                <a:gd name="connsiteY10" fmla="*/ 811403 h 992079"/>
                <a:gd name="connsiteX11" fmla="*/ 257268 w 2027583"/>
                <a:gd name="connsiteY11" fmla="*/ 923135 h 992079"/>
                <a:gd name="connsiteX12" fmla="*/ 245112 w 2027583"/>
                <a:gd name="connsiteY12" fmla="*/ 916893 h 992079"/>
                <a:gd name="connsiteX13" fmla="*/ 181624 w 2027583"/>
                <a:gd name="connsiteY13" fmla="*/ 877310 h 992079"/>
                <a:gd name="connsiteX14" fmla="*/ 172388 w 2027583"/>
                <a:gd name="connsiteY14" fmla="*/ 871552 h 992079"/>
                <a:gd name="connsiteX15" fmla="*/ 171189 w 2027583"/>
                <a:gd name="connsiteY15" fmla="*/ 870619 h 992079"/>
                <a:gd name="connsiteX16" fmla="*/ 169467 w 2027583"/>
                <a:gd name="connsiteY16" fmla="*/ 869280 h 992079"/>
                <a:gd name="connsiteX17" fmla="*/ 387261 w 2027583"/>
                <a:gd name="connsiteY17" fmla="*/ 985061 h 992079"/>
                <a:gd name="connsiteX18" fmla="*/ 329369 w 2027583"/>
                <a:gd name="connsiteY18" fmla="*/ 960157 h 992079"/>
                <a:gd name="connsiteX19" fmla="*/ 288488 w 2027583"/>
                <a:gd name="connsiteY19" fmla="*/ 939166 h 992079"/>
                <a:gd name="connsiteX20" fmla="*/ 0 w 2027583"/>
                <a:gd name="connsiteY20" fmla="*/ 992079 h 992079"/>
                <a:gd name="connsiteX21" fmla="*/ 406002 w 2027583"/>
                <a:gd name="connsiteY21" fmla="*/ 992079 h 992079"/>
                <a:gd name="connsiteX22" fmla="*/ 557420 w 2027583"/>
                <a:gd name="connsiteY22" fmla="*/ 937125 h 992079"/>
                <a:gd name="connsiteX23" fmla="*/ 557428 w 2027583"/>
                <a:gd name="connsiteY23" fmla="*/ 937122 h 992079"/>
                <a:gd name="connsiteX24" fmla="*/ 719412 w 2027583"/>
                <a:gd name="connsiteY24" fmla="*/ 890628 h 992079"/>
                <a:gd name="connsiteX25" fmla="*/ 776508 w 2027583"/>
                <a:gd name="connsiteY25" fmla="*/ 877092 h 992079"/>
                <a:gd name="connsiteX26" fmla="*/ 896070 w 2027583"/>
                <a:gd name="connsiteY26" fmla="*/ 849996 h 992079"/>
                <a:gd name="connsiteX27" fmla="*/ 968070 w 2027583"/>
                <a:gd name="connsiteY27" fmla="*/ 836241 h 992079"/>
                <a:gd name="connsiteX28" fmla="*/ 1085942 w 2027583"/>
                <a:gd name="connsiteY28" fmla="*/ 815486 h 992079"/>
                <a:gd name="connsiteX29" fmla="*/ 1165571 w 2027583"/>
                <a:gd name="connsiteY29" fmla="*/ 803493 h 992079"/>
                <a:gd name="connsiteX30" fmla="*/ 1287903 w 2027583"/>
                <a:gd name="connsiteY30" fmla="*/ 787355 h 992079"/>
                <a:gd name="connsiteX31" fmla="*/ 1371200 w 2027583"/>
                <a:gd name="connsiteY31" fmla="*/ 777859 h 992079"/>
                <a:gd name="connsiteX32" fmla="*/ 1501801 w 2027583"/>
                <a:gd name="connsiteY32" fmla="*/ 765860 h 992079"/>
                <a:gd name="connsiteX33" fmla="*/ 1584316 w 2027583"/>
                <a:gd name="connsiteY33" fmla="*/ 759264 h 992079"/>
                <a:gd name="connsiteX34" fmla="*/ 1650301 w 2027583"/>
                <a:gd name="connsiteY34" fmla="*/ 755680 h 992079"/>
                <a:gd name="connsiteX35" fmla="*/ 2027583 w 2027583"/>
                <a:gd name="connsiteY35" fmla="*/ 743820 h 992079"/>
                <a:gd name="connsiteX36" fmla="*/ 2027583 w 2027583"/>
                <a:gd name="connsiteY36" fmla="*/ 1 h 992079"/>
                <a:gd name="connsiteX37" fmla="*/ 2027583 w 2027583"/>
                <a:gd name="connsiteY37" fmla="*/ 0 h 992079"/>
                <a:gd name="connsiteX38" fmla="*/ 1657699 w 2027583"/>
                <a:gd name="connsiteY38" fmla="*/ 10420 h 992079"/>
                <a:gd name="connsiteX39" fmla="*/ 1639705 w 2027583"/>
                <a:gd name="connsiteY39" fmla="*/ 11975 h 992079"/>
                <a:gd name="connsiteX40" fmla="*/ 1618955 w 2027583"/>
                <a:gd name="connsiteY40" fmla="*/ 12616 h 992079"/>
                <a:gd name="connsiteX41" fmla="*/ 1424642 w 2027583"/>
                <a:gd name="connsiteY41" fmla="*/ 27916 h 992079"/>
                <a:gd name="connsiteX42" fmla="*/ 1321047 w 2027583"/>
                <a:gd name="connsiteY42" fmla="*/ 39527 h 992079"/>
                <a:gd name="connsiteX43" fmla="*/ 1300229 w 2027583"/>
                <a:gd name="connsiteY43" fmla="*/ 41327 h 992079"/>
                <a:gd name="connsiteX44" fmla="*/ 1271998 w 2027583"/>
                <a:gd name="connsiteY44" fmla="*/ 45025 h 992079"/>
                <a:gd name="connsiteX45" fmla="*/ 1238356 w 2027583"/>
                <a:gd name="connsiteY45" fmla="*/ 48795 h 992079"/>
                <a:gd name="connsiteX46" fmla="*/ 1199943 w 2027583"/>
                <a:gd name="connsiteY46" fmla="*/ 54462 h 992079"/>
                <a:gd name="connsiteX47" fmla="*/ 1156878 w 2027583"/>
                <a:gd name="connsiteY47" fmla="*/ 60103 h 992079"/>
                <a:gd name="connsiteX48" fmla="*/ 1094983 w 2027583"/>
                <a:gd name="connsiteY48" fmla="*/ 69946 h 992079"/>
                <a:gd name="connsiteX49" fmla="*/ 1061117 w 2027583"/>
                <a:gd name="connsiteY49" fmla="*/ 74942 h 992079"/>
                <a:gd name="connsiteX50" fmla="*/ 1046683 w 2027583"/>
                <a:gd name="connsiteY50" fmla="*/ 77627 h 992079"/>
                <a:gd name="connsiteX51" fmla="*/ 1021087 w 2027583"/>
                <a:gd name="connsiteY51" fmla="*/ 81698 h 992079"/>
                <a:gd name="connsiteX52" fmla="*/ 374000 w 2027583"/>
                <a:gd name="connsiteY52" fmla="*/ 261052 h 992079"/>
                <a:gd name="connsiteX53" fmla="*/ 350468 w 2027583"/>
                <a:gd name="connsiteY53" fmla="*/ 272039 h 992079"/>
                <a:gd name="connsiteX54" fmla="*/ 346280 w 2027583"/>
                <a:gd name="connsiteY54" fmla="*/ 273755 h 992079"/>
                <a:gd name="connsiteX55" fmla="*/ 339807 w 2027583"/>
                <a:gd name="connsiteY55" fmla="*/ 277017 h 992079"/>
                <a:gd name="connsiteX56" fmla="*/ 295575 w 2027583"/>
                <a:gd name="connsiteY56" fmla="*/ 297670 h 992079"/>
                <a:gd name="connsiteX57" fmla="*/ 257583 w 2027583"/>
                <a:gd name="connsiteY57" fmla="*/ 318464 h 992079"/>
                <a:gd name="connsiteX58" fmla="*/ 244719 w 2027583"/>
                <a:gd name="connsiteY58" fmla="*/ 324949 h 992079"/>
                <a:gd name="connsiteX59" fmla="*/ 238423 w 2027583"/>
                <a:gd name="connsiteY59" fmla="*/ 328951 h 992079"/>
                <a:gd name="connsiteX60" fmla="*/ 225979 w 2027583"/>
                <a:gd name="connsiteY60" fmla="*/ 335762 h 992079"/>
                <a:gd name="connsiteX61" fmla="*/ 165371 w 2027583"/>
                <a:gd name="connsiteY61" fmla="*/ 375158 h 992079"/>
                <a:gd name="connsiteX62" fmla="*/ 163843 w 2027583"/>
                <a:gd name="connsiteY62" fmla="*/ 376361 h 992079"/>
                <a:gd name="connsiteX63" fmla="*/ 159338 w 2027583"/>
                <a:gd name="connsiteY63" fmla="*/ 379225 h 992079"/>
                <a:gd name="connsiteX64" fmla="*/ 145389 w 2027583"/>
                <a:gd name="connsiteY64" fmla="*/ 390896 h 992079"/>
                <a:gd name="connsiteX65" fmla="*/ 113909 w 2027583"/>
                <a:gd name="connsiteY65" fmla="*/ 415690 h 992079"/>
                <a:gd name="connsiteX66" fmla="*/ 103455 w 2027583"/>
                <a:gd name="connsiteY66" fmla="*/ 425982 h 992079"/>
                <a:gd name="connsiteX67" fmla="*/ 91156 w 2027583"/>
                <a:gd name="connsiteY67" fmla="*/ 436272 h 992079"/>
                <a:gd name="connsiteX68" fmla="*/ 82360 w 2027583"/>
                <a:gd name="connsiteY68" fmla="*/ 446749 h 992079"/>
                <a:gd name="connsiteX69" fmla="*/ 71753 w 2027583"/>
                <a:gd name="connsiteY69" fmla="*/ 457190 h 992079"/>
                <a:gd name="connsiteX70" fmla="*/ 50456 w 2027583"/>
                <a:gd name="connsiteY70" fmla="*/ 484745 h 992079"/>
                <a:gd name="connsiteX71" fmla="*/ 41194 w 2027583"/>
                <a:gd name="connsiteY71" fmla="*/ 495776 h 992079"/>
                <a:gd name="connsiteX72" fmla="*/ 39857 w 2027583"/>
                <a:gd name="connsiteY72" fmla="*/ 498459 h 992079"/>
                <a:gd name="connsiteX73" fmla="*/ 39060 w 2027583"/>
                <a:gd name="connsiteY73" fmla="*/ 499490 h 992079"/>
                <a:gd name="connsiteX74" fmla="*/ 15989 w 2027583"/>
                <a:gd name="connsiteY74" fmla="*/ 542420 h 992079"/>
                <a:gd name="connsiteX75" fmla="*/ 12868 w 2027583"/>
                <a:gd name="connsiteY75" fmla="*/ 552612 h 992079"/>
                <a:gd name="connsiteX76" fmla="*/ 10468 w 2027583"/>
                <a:gd name="connsiteY76" fmla="*/ 557427 h 992079"/>
                <a:gd name="connsiteX77" fmla="*/ 9390 w 2027583"/>
                <a:gd name="connsiteY77" fmla="*/ 563970 h 992079"/>
                <a:gd name="connsiteX78" fmla="*/ 2700 w 2027583"/>
                <a:gd name="connsiteY78" fmla="*/ 585814 h 992079"/>
                <a:gd name="connsiteX79" fmla="*/ 2553 w 2027583"/>
                <a:gd name="connsiteY79" fmla="*/ 605432 h 992079"/>
                <a:gd name="connsiteX80" fmla="*/ 0 w 2027583"/>
                <a:gd name="connsiteY80" fmla="*/ 620911 h 992079"/>
                <a:gd name="connsiteX81" fmla="*/ 2420 w 2027583"/>
                <a:gd name="connsiteY81" fmla="*/ 623139 h 992079"/>
                <a:gd name="connsiteX82" fmla="*/ 2311 w 2027583"/>
                <a:gd name="connsiteY82" fmla="*/ 637703 h 992079"/>
                <a:gd name="connsiteX83" fmla="*/ 0 w 2027583"/>
                <a:gd name="connsiteY83" fmla="*/ 620911 h 992079"/>
                <a:gd name="connsiteX84" fmla="*/ 0 w 2027583"/>
                <a:gd name="connsiteY84" fmla="*/ 620911 h 99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027583" h="992079">
                  <a:moveTo>
                    <a:pt x="19131" y="702226"/>
                  </a:moveTo>
                  <a:lnTo>
                    <a:pt x="7243" y="673544"/>
                  </a:lnTo>
                  <a:lnTo>
                    <a:pt x="6387" y="667319"/>
                  </a:lnTo>
                  <a:close/>
                  <a:moveTo>
                    <a:pt x="70193" y="782142"/>
                  </a:moveTo>
                  <a:lnTo>
                    <a:pt x="63623" y="775465"/>
                  </a:lnTo>
                  <a:lnTo>
                    <a:pt x="46370" y="750653"/>
                  </a:lnTo>
                  <a:lnTo>
                    <a:pt x="45299" y="749111"/>
                  </a:lnTo>
                  <a:close/>
                  <a:moveTo>
                    <a:pt x="138782" y="845401"/>
                  </a:moveTo>
                  <a:lnTo>
                    <a:pt x="127068" y="836285"/>
                  </a:lnTo>
                  <a:lnTo>
                    <a:pt x="111718" y="824341"/>
                  </a:lnTo>
                  <a:lnTo>
                    <a:pt x="98987" y="811403"/>
                  </a:lnTo>
                  <a:close/>
                  <a:moveTo>
                    <a:pt x="257268" y="923135"/>
                  </a:moveTo>
                  <a:lnTo>
                    <a:pt x="245112" y="916893"/>
                  </a:lnTo>
                  <a:lnTo>
                    <a:pt x="181624" y="877310"/>
                  </a:lnTo>
                  <a:lnTo>
                    <a:pt x="172388" y="871552"/>
                  </a:lnTo>
                  <a:lnTo>
                    <a:pt x="171189" y="870619"/>
                  </a:lnTo>
                  <a:lnTo>
                    <a:pt x="169467" y="869280"/>
                  </a:lnTo>
                  <a:close/>
                  <a:moveTo>
                    <a:pt x="387261" y="985061"/>
                  </a:moveTo>
                  <a:lnTo>
                    <a:pt x="329369" y="960157"/>
                  </a:lnTo>
                  <a:lnTo>
                    <a:pt x="288488" y="939166"/>
                  </a:lnTo>
                  <a:close/>
                  <a:moveTo>
                    <a:pt x="0" y="992079"/>
                  </a:moveTo>
                  <a:lnTo>
                    <a:pt x="406002" y="992079"/>
                  </a:lnTo>
                  <a:lnTo>
                    <a:pt x="557420" y="937125"/>
                  </a:lnTo>
                  <a:lnTo>
                    <a:pt x="557428" y="937122"/>
                  </a:lnTo>
                  <a:lnTo>
                    <a:pt x="719412" y="890628"/>
                  </a:lnTo>
                  <a:lnTo>
                    <a:pt x="776508" y="877092"/>
                  </a:lnTo>
                  <a:lnTo>
                    <a:pt x="896070" y="849996"/>
                  </a:lnTo>
                  <a:lnTo>
                    <a:pt x="968070" y="836241"/>
                  </a:lnTo>
                  <a:lnTo>
                    <a:pt x="1085942" y="815486"/>
                  </a:lnTo>
                  <a:lnTo>
                    <a:pt x="1165571" y="803493"/>
                  </a:lnTo>
                  <a:lnTo>
                    <a:pt x="1287903" y="787355"/>
                  </a:lnTo>
                  <a:lnTo>
                    <a:pt x="1371200" y="777859"/>
                  </a:lnTo>
                  <a:lnTo>
                    <a:pt x="1501801" y="765860"/>
                  </a:lnTo>
                  <a:lnTo>
                    <a:pt x="1584316" y="759264"/>
                  </a:lnTo>
                  <a:lnTo>
                    <a:pt x="1650301" y="755680"/>
                  </a:lnTo>
                  <a:lnTo>
                    <a:pt x="2027583" y="743820"/>
                  </a:lnTo>
                  <a:lnTo>
                    <a:pt x="2027583" y="1"/>
                  </a:lnTo>
                  <a:lnTo>
                    <a:pt x="2027583" y="0"/>
                  </a:lnTo>
                  <a:cubicBezTo>
                    <a:pt x="1903245" y="0"/>
                    <a:pt x="1779438" y="3503"/>
                    <a:pt x="1657699" y="10420"/>
                  </a:cubicBezTo>
                  <a:lnTo>
                    <a:pt x="1639705" y="11975"/>
                  </a:lnTo>
                  <a:lnTo>
                    <a:pt x="1618955" y="12616"/>
                  </a:lnTo>
                  <a:cubicBezTo>
                    <a:pt x="1552959" y="16752"/>
                    <a:pt x="1488132" y="21869"/>
                    <a:pt x="1424642" y="27916"/>
                  </a:cubicBezTo>
                  <a:lnTo>
                    <a:pt x="1321047" y="39527"/>
                  </a:lnTo>
                  <a:lnTo>
                    <a:pt x="1300229" y="41327"/>
                  </a:lnTo>
                  <a:lnTo>
                    <a:pt x="1271998" y="45025"/>
                  </a:lnTo>
                  <a:lnTo>
                    <a:pt x="1238356" y="48795"/>
                  </a:lnTo>
                  <a:lnTo>
                    <a:pt x="1199943" y="54462"/>
                  </a:lnTo>
                  <a:lnTo>
                    <a:pt x="1156878" y="60103"/>
                  </a:lnTo>
                  <a:lnTo>
                    <a:pt x="1094983" y="69946"/>
                  </a:lnTo>
                  <a:lnTo>
                    <a:pt x="1061117" y="74942"/>
                  </a:lnTo>
                  <a:lnTo>
                    <a:pt x="1046683" y="77627"/>
                  </a:lnTo>
                  <a:lnTo>
                    <a:pt x="1021087" y="81698"/>
                  </a:lnTo>
                  <a:cubicBezTo>
                    <a:pt x="757173" y="127595"/>
                    <a:pt x="539574" y="189400"/>
                    <a:pt x="374000" y="261052"/>
                  </a:cubicBezTo>
                  <a:lnTo>
                    <a:pt x="350468" y="272039"/>
                  </a:lnTo>
                  <a:lnTo>
                    <a:pt x="346280" y="273755"/>
                  </a:lnTo>
                  <a:lnTo>
                    <a:pt x="339807" y="277017"/>
                  </a:lnTo>
                  <a:lnTo>
                    <a:pt x="295575" y="297670"/>
                  </a:lnTo>
                  <a:lnTo>
                    <a:pt x="257583" y="318464"/>
                  </a:lnTo>
                  <a:lnTo>
                    <a:pt x="244719" y="324949"/>
                  </a:lnTo>
                  <a:lnTo>
                    <a:pt x="238423" y="328951"/>
                  </a:lnTo>
                  <a:lnTo>
                    <a:pt x="225979" y="335762"/>
                  </a:lnTo>
                  <a:cubicBezTo>
                    <a:pt x="204269" y="348686"/>
                    <a:pt x="184058" y="361827"/>
                    <a:pt x="165371" y="375158"/>
                  </a:cubicBezTo>
                  <a:lnTo>
                    <a:pt x="163843" y="376361"/>
                  </a:lnTo>
                  <a:lnTo>
                    <a:pt x="159338" y="379225"/>
                  </a:lnTo>
                  <a:lnTo>
                    <a:pt x="145389" y="390896"/>
                  </a:lnTo>
                  <a:lnTo>
                    <a:pt x="113909" y="415690"/>
                  </a:lnTo>
                  <a:lnTo>
                    <a:pt x="103455" y="425982"/>
                  </a:lnTo>
                  <a:lnTo>
                    <a:pt x="91156" y="436272"/>
                  </a:lnTo>
                  <a:lnTo>
                    <a:pt x="82360" y="446749"/>
                  </a:lnTo>
                  <a:lnTo>
                    <a:pt x="71753" y="457190"/>
                  </a:lnTo>
                  <a:lnTo>
                    <a:pt x="50456" y="484745"/>
                  </a:lnTo>
                  <a:lnTo>
                    <a:pt x="41194" y="495776"/>
                  </a:lnTo>
                  <a:lnTo>
                    <a:pt x="39857" y="498459"/>
                  </a:lnTo>
                  <a:lnTo>
                    <a:pt x="39060" y="499490"/>
                  </a:lnTo>
                  <a:cubicBezTo>
                    <a:pt x="29757" y="513704"/>
                    <a:pt x="22058" y="528024"/>
                    <a:pt x="15989" y="542420"/>
                  </a:cubicBezTo>
                  <a:lnTo>
                    <a:pt x="12868" y="552612"/>
                  </a:lnTo>
                  <a:lnTo>
                    <a:pt x="10468" y="557427"/>
                  </a:lnTo>
                  <a:lnTo>
                    <a:pt x="9390" y="563970"/>
                  </a:lnTo>
                  <a:lnTo>
                    <a:pt x="2700" y="585814"/>
                  </a:lnTo>
                  <a:lnTo>
                    <a:pt x="2553" y="605432"/>
                  </a:lnTo>
                  <a:lnTo>
                    <a:pt x="0" y="620911"/>
                  </a:lnTo>
                  <a:lnTo>
                    <a:pt x="2420" y="623139"/>
                  </a:lnTo>
                  <a:lnTo>
                    <a:pt x="2311" y="637703"/>
                  </a:lnTo>
                  <a:lnTo>
                    <a:pt x="0" y="620911"/>
                  </a:lnTo>
                  <a:lnTo>
                    <a:pt x="0" y="620911"/>
                  </a:lnTo>
                  <a:close/>
                </a:path>
              </a:pathLst>
            </a:custGeom>
            <a:solidFill>
              <a:srgbClr val="174159"/>
            </a:solidFill>
            <a:ln>
              <a:noFill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4F16861-A521-46A7-B8C3-2C69262ADD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8354" y="3012920"/>
              <a:ext cx="1800171" cy="30661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2B13037-9140-43FA-9A63-10F371570866}"/>
                </a:ext>
              </a:extLst>
            </p:cNvPr>
            <p:cNvSpPr/>
            <p:nvPr/>
          </p:nvSpPr>
          <p:spPr>
            <a:xfrm flipV="1">
              <a:off x="4462281" y="2536556"/>
              <a:ext cx="2027176" cy="1406861"/>
            </a:xfrm>
            <a:custGeom>
              <a:avLst/>
              <a:gdLst>
                <a:gd name="connsiteX0" fmla="*/ 138782 w 2027583"/>
                <a:gd name="connsiteY0" fmla="*/ 151859 h 1407368"/>
                <a:gd name="connsiteX1" fmla="*/ 127067 w 2027583"/>
                <a:gd name="connsiteY1" fmla="*/ 142743 h 1407368"/>
                <a:gd name="connsiteX2" fmla="*/ 111718 w 2027583"/>
                <a:gd name="connsiteY2" fmla="*/ 130799 h 1407368"/>
                <a:gd name="connsiteX3" fmla="*/ 98987 w 2027583"/>
                <a:gd name="connsiteY3" fmla="*/ 117861 h 1407368"/>
                <a:gd name="connsiteX4" fmla="*/ 1520687 w 2027583"/>
                <a:gd name="connsiteY4" fmla="*/ 1407368 h 1407368"/>
                <a:gd name="connsiteX5" fmla="*/ 2027583 w 2027583"/>
                <a:gd name="connsiteY5" fmla="*/ 920188 h 1407368"/>
                <a:gd name="connsiteX6" fmla="*/ 1520687 w 2027583"/>
                <a:gd name="connsiteY6" fmla="*/ 393576 h 1407368"/>
                <a:gd name="connsiteX7" fmla="*/ 1520687 w 2027583"/>
                <a:gd name="connsiteY7" fmla="*/ 528563 h 1407368"/>
                <a:gd name="connsiteX8" fmla="*/ 1047923 w 2027583"/>
                <a:gd name="connsiteY8" fmla="*/ 471060 h 1407368"/>
                <a:gd name="connsiteX9" fmla="*/ 905411 w 2027583"/>
                <a:gd name="connsiteY9" fmla="*/ 444580 h 1407368"/>
                <a:gd name="connsiteX10" fmla="*/ 800058 w 2027583"/>
                <a:gd name="connsiteY10" fmla="*/ 421176 h 1407368"/>
                <a:gd name="connsiteX11" fmla="*/ 771305 w 2027583"/>
                <a:gd name="connsiteY11" fmla="*/ 414788 h 1407368"/>
                <a:gd name="connsiteX12" fmla="*/ 587049 w 2027583"/>
                <a:gd name="connsiteY12" fmla="*/ 364340 h 1407368"/>
                <a:gd name="connsiteX13" fmla="*/ 448280 w 2027583"/>
                <a:gd name="connsiteY13" fmla="*/ 315857 h 1407368"/>
                <a:gd name="connsiteX14" fmla="*/ 441741 w 2027583"/>
                <a:gd name="connsiteY14" fmla="*/ 314149 h 1407368"/>
                <a:gd name="connsiteX15" fmla="*/ 432354 w 2027583"/>
                <a:gd name="connsiteY15" fmla="*/ 310293 h 1407368"/>
                <a:gd name="connsiteX16" fmla="*/ 424638 w 2027583"/>
                <a:gd name="connsiteY16" fmla="*/ 307597 h 1407368"/>
                <a:gd name="connsiteX17" fmla="*/ 419076 w 2027583"/>
                <a:gd name="connsiteY17" fmla="*/ 305205 h 1407368"/>
                <a:gd name="connsiteX18" fmla="*/ 404686 w 2027583"/>
                <a:gd name="connsiteY18" fmla="*/ 299015 h 1407368"/>
                <a:gd name="connsiteX19" fmla="*/ 404800 w 2027583"/>
                <a:gd name="connsiteY19" fmla="*/ 298973 h 1407368"/>
                <a:gd name="connsiteX20" fmla="*/ 306033 w 2027583"/>
                <a:gd name="connsiteY20" fmla="*/ 258399 h 1407368"/>
                <a:gd name="connsiteX21" fmla="*/ 254495 w 2027583"/>
                <a:gd name="connsiteY21" fmla="*/ 228169 h 1407368"/>
                <a:gd name="connsiteX22" fmla="*/ 245112 w 2027583"/>
                <a:gd name="connsiteY22" fmla="*/ 223351 h 1407368"/>
                <a:gd name="connsiteX23" fmla="*/ 226536 w 2027583"/>
                <a:gd name="connsiteY23" fmla="*/ 211770 h 1407368"/>
                <a:gd name="connsiteX24" fmla="*/ 186951 w 2027583"/>
                <a:gd name="connsiteY24" fmla="*/ 188550 h 1407368"/>
                <a:gd name="connsiteX25" fmla="*/ 179341 w 2027583"/>
                <a:gd name="connsiteY25" fmla="*/ 182345 h 1407368"/>
                <a:gd name="connsiteX26" fmla="*/ 172388 w 2027583"/>
                <a:gd name="connsiteY26" fmla="*/ 178010 h 1407368"/>
                <a:gd name="connsiteX27" fmla="*/ 171189 w 2027583"/>
                <a:gd name="connsiteY27" fmla="*/ 177077 h 1407368"/>
                <a:gd name="connsiteX28" fmla="*/ 169467 w 2027583"/>
                <a:gd name="connsiteY28" fmla="*/ 175738 h 1407368"/>
                <a:gd name="connsiteX29" fmla="*/ 176613 w 2027583"/>
                <a:gd name="connsiteY29" fmla="*/ 180120 h 1407368"/>
                <a:gd name="connsiteX30" fmla="*/ 87141 w 2027583"/>
                <a:gd name="connsiteY30" fmla="*/ 107161 h 1407368"/>
                <a:gd name="connsiteX31" fmla="*/ 63578 w 2027583"/>
                <a:gd name="connsiteY31" fmla="*/ 79823 h 1407368"/>
                <a:gd name="connsiteX32" fmla="*/ 70193 w 2027583"/>
                <a:gd name="connsiteY32" fmla="*/ 88600 h 1407368"/>
                <a:gd name="connsiteX33" fmla="*/ 63623 w 2027583"/>
                <a:gd name="connsiteY33" fmla="*/ 81923 h 1407368"/>
                <a:gd name="connsiteX34" fmla="*/ 56254 w 2027583"/>
                <a:gd name="connsiteY34" fmla="*/ 71326 h 1407368"/>
                <a:gd name="connsiteX35" fmla="*/ 9249 w 2027583"/>
                <a:gd name="connsiteY35" fmla="*/ 16789 h 1407368"/>
                <a:gd name="connsiteX36" fmla="*/ 0 w 2027583"/>
                <a:gd name="connsiteY36" fmla="*/ 0 h 1407368"/>
                <a:gd name="connsiteX37" fmla="*/ 0 w 2027583"/>
                <a:gd name="connsiteY37" fmla="*/ 671187 h 1407368"/>
                <a:gd name="connsiteX38" fmla="*/ 1198321 w 2027583"/>
                <a:gd name="connsiteY38" fmla="*/ 1237839 h 1407368"/>
                <a:gd name="connsiteX39" fmla="*/ 1520687 w 2027583"/>
                <a:gd name="connsiteY39" fmla="*/ 1272381 h 140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27583" h="1407368">
                  <a:moveTo>
                    <a:pt x="138782" y="151859"/>
                  </a:moveTo>
                  <a:lnTo>
                    <a:pt x="127067" y="142743"/>
                  </a:lnTo>
                  <a:lnTo>
                    <a:pt x="111718" y="130799"/>
                  </a:lnTo>
                  <a:lnTo>
                    <a:pt x="98987" y="117861"/>
                  </a:lnTo>
                  <a:close/>
                  <a:moveTo>
                    <a:pt x="1520687" y="1407368"/>
                  </a:moveTo>
                  <a:lnTo>
                    <a:pt x="2027583" y="920188"/>
                  </a:lnTo>
                  <a:lnTo>
                    <a:pt x="1520687" y="393576"/>
                  </a:lnTo>
                  <a:lnTo>
                    <a:pt x="1520687" y="528563"/>
                  </a:lnTo>
                  <a:cubicBezTo>
                    <a:pt x="1352834" y="515291"/>
                    <a:pt x="1194465" y="495814"/>
                    <a:pt x="1047923" y="471060"/>
                  </a:cubicBezTo>
                  <a:cubicBezTo>
                    <a:pt x="999076" y="462808"/>
                    <a:pt x="951543" y="453970"/>
                    <a:pt x="905411" y="444580"/>
                  </a:cubicBezTo>
                  <a:lnTo>
                    <a:pt x="800058" y="421176"/>
                  </a:lnTo>
                  <a:lnTo>
                    <a:pt x="771305" y="414788"/>
                  </a:lnTo>
                  <a:cubicBezTo>
                    <a:pt x="706441" y="399098"/>
                    <a:pt x="644924" y="382244"/>
                    <a:pt x="587049" y="364340"/>
                  </a:cubicBezTo>
                  <a:lnTo>
                    <a:pt x="448280" y="315857"/>
                  </a:lnTo>
                  <a:lnTo>
                    <a:pt x="441741" y="314149"/>
                  </a:lnTo>
                  <a:lnTo>
                    <a:pt x="432354" y="310293"/>
                  </a:lnTo>
                  <a:lnTo>
                    <a:pt x="424638" y="307597"/>
                  </a:lnTo>
                  <a:lnTo>
                    <a:pt x="419076" y="305205"/>
                  </a:lnTo>
                  <a:lnTo>
                    <a:pt x="404686" y="299015"/>
                  </a:lnTo>
                  <a:lnTo>
                    <a:pt x="404800" y="298973"/>
                  </a:lnTo>
                  <a:lnTo>
                    <a:pt x="306033" y="258399"/>
                  </a:lnTo>
                  <a:lnTo>
                    <a:pt x="254495" y="228169"/>
                  </a:lnTo>
                  <a:lnTo>
                    <a:pt x="245112" y="223351"/>
                  </a:lnTo>
                  <a:lnTo>
                    <a:pt x="226536" y="211770"/>
                  </a:lnTo>
                  <a:lnTo>
                    <a:pt x="186951" y="188550"/>
                  </a:lnTo>
                  <a:lnTo>
                    <a:pt x="179341" y="182345"/>
                  </a:lnTo>
                  <a:lnTo>
                    <a:pt x="172388" y="178010"/>
                  </a:lnTo>
                  <a:lnTo>
                    <a:pt x="171189" y="177077"/>
                  </a:lnTo>
                  <a:lnTo>
                    <a:pt x="169467" y="175738"/>
                  </a:lnTo>
                  <a:lnTo>
                    <a:pt x="176613" y="180120"/>
                  </a:lnTo>
                  <a:lnTo>
                    <a:pt x="87141" y="107161"/>
                  </a:lnTo>
                  <a:lnTo>
                    <a:pt x="63578" y="79823"/>
                  </a:lnTo>
                  <a:lnTo>
                    <a:pt x="70193" y="88600"/>
                  </a:lnTo>
                  <a:lnTo>
                    <a:pt x="63623" y="81923"/>
                  </a:lnTo>
                  <a:lnTo>
                    <a:pt x="56254" y="71326"/>
                  </a:lnTo>
                  <a:lnTo>
                    <a:pt x="9249" y="16789"/>
                  </a:lnTo>
                  <a:lnTo>
                    <a:pt x="0" y="0"/>
                  </a:lnTo>
                  <a:lnTo>
                    <a:pt x="0" y="671187"/>
                  </a:lnTo>
                  <a:cubicBezTo>
                    <a:pt x="0" y="918929"/>
                    <a:pt x="478877" y="1139219"/>
                    <a:pt x="1198321" y="1237839"/>
                  </a:cubicBezTo>
                  <a:cubicBezTo>
                    <a:pt x="1301098" y="1251928"/>
                    <a:pt x="1408785" y="1263533"/>
                    <a:pt x="1520687" y="1272381"/>
                  </a:cubicBezTo>
                  <a:close/>
                </a:path>
              </a:pathLst>
            </a:custGeom>
            <a:solidFill>
              <a:srgbClr val="205A7B"/>
            </a:solidFill>
            <a:ln>
              <a:noFill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0217" name="TextBox 28">
              <a:extLst>
                <a:ext uri="{FF2B5EF4-FFF2-40B4-BE49-F238E27FC236}">
                  <a16:creationId xmlns:a16="http://schemas.microsoft.com/office/drawing/2014/main" id="{44FD5D58-6618-4AE1-AAAB-8B6469E123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96977">
              <a:off x="5148082" y="2813457"/>
              <a:ext cx="9861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2022</a:t>
              </a:r>
            </a:p>
          </p:txBody>
        </p:sp>
        <p:sp>
          <p:nvSpPr>
            <p:cNvPr id="50218" name="TextBox 37">
              <a:extLst>
                <a:ext uri="{FF2B5EF4-FFF2-40B4-BE49-F238E27FC236}">
                  <a16:creationId xmlns:a16="http://schemas.microsoft.com/office/drawing/2014/main" id="{8EB5D8DB-EE0A-4CC8-A9BB-2209C633FE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8984" y="3801293"/>
              <a:ext cx="179954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b="1">
                <a:solidFill>
                  <a:srgbClr val="205A7B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/>
              <a:r>
                <a:rPr lang="en-US" altLang="en-US" b="1">
                  <a:solidFill>
                    <a:srgbClr val="205A7B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No plan</a:t>
              </a:r>
            </a:p>
            <a:p>
              <a:pPr algn="ctr"/>
              <a:r>
                <a:rPr lang="en-US" altLang="en-US" b="1">
                  <a:solidFill>
                    <a:srgbClr val="205A7B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or</a:t>
              </a:r>
            </a:p>
            <a:p>
              <a:pPr algn="ctr"/>
              <a:r>
                <a:rPr lang="en-US" altLang="en-US" b="1">
                  <a:solidFill>
                    <a:srgbClr val="205A7B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DWR </a:t>
              </a:r>
            </a:p>
            <a:p>
              <a:pPr algn="ctr"/>
              <a:r>
                <a:rPr lang="en-US" altLang="en-US" b="1">
                  <a:solidFill>
                    <a:srgbClr val="205A7B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fails plan</a:t>
              </a:r>
            </a:p>
          </p:txBody>
        </p:sp>
      </p:grpSp>
      <p:grpSp>
        <p:nvGrpSpPr>
          <p:cNvPr id="2054" name="Group 2053">
            <a:extLst>
              <a:ext uri="{FF2B5EF4-FFF2-40B4-BE49-F238E27FC236}">
                <a16:creationId xmlns:a16="http://schemas.microsoft.com/office/drawing/2014/main" id="{ACEEF2CB-BA95-42FD-90FA-12131BBBB658}"/>
              </a:ext>
            </a:extLst>
          </p:cNvPr>
          <p:cNvGrpSpPr>
            <a:grpSpLocks/>
          </p:cNvGrpSpPr>
          <p:nvPr/>
        </p:nvGrpSpPr>
        <p:grpSpPr bwMode="auto">
          <a:xfrm>
            <a:off x="7969251" y="2338388"/>
            <a:ext cx="2246313" cy="3541712"/>
            <a:chOff x="6444944" y="2536556"/>
            <a:chExt cx="2246244" cy="3542558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BFD0A05-881F-4F79-B78F-3669EAF0A8A9}"/>
                </a:ext>
              </a:extLst>
            </p:cNvPr>
            <p:cNvSpPr/>
            <p:nvPr/>
          </p:nvSpPr>
          <p:spPr>
            <a:xfrm flipV="1">
              <a:off x="6444944" y="3598847"/>
              <a:ext cx="2027176" cy="992425"/>
            </a:xfrm>
            <a:custGeom>
              <a:avLst/>
              <a:gdLst>
                <a:gd name="connsiteX0" fmla="*/ 19131 w 2027583"/>
                <a:gd name="connsiteY0" fmla="*/ 702226 h 992079"/>
                <a:gd name="connsiteX1" fmla="*/ 7243 w 2027583"/>
                <a:gd name="connsiteY1" fmla="*/ 673544 h 992079"/>
                <a:gd name="connsiteX2" fmla="*/ 6387 w 2027583"/>
                <a:gd name="connsiteY2" fmla="*/ 667319 h 992079"/>
                <a:gd name="connsiteX3" fmla="*/ 70193 w 2027583"/>
                <a:gd name="connsiteY3" fmla="*/ 782142 h 992079"/>
                <a:gd name="connsiteX4" fmla="*/ 63623 w 2027583"/>
                <a:gd name="connsiteY4" fmla="*/ 775465 h 992079"/>
                <a:gd name="connsiteX5" fmla="*/ 46370 w 2027583"/>
                <a:gd name="connsiteY5" fmla="*/ 750653 h 992079"/>
                <a:gd name="connsiteX6" fmla="*/ 45299 w 2027583"/>
                <a:gd name="connsiteY6" fmla="*/ 749111 h 992079"/>
                <a:gd name="connsiteX7" fmla="*/ 138782 w 2027583"/>
                <a:gd name="connsiteY7" fmla="*/ 845401 h 992079"/>
                <a:gd name="connsiteX8" fmla="*/ 127068 w 2027583"/>
                <a:gd name="connsiteY8" fmla="*/ 836285 h 992079"/>
                <a:gd name="connsiteX9" fmla="*/ 111718 w 2027583"/>
                <a:gd name="connsiteY9" fmla="*/ 824341 h 992079"/>
                <a:gd name="connsiteX10" fmla="*/ 98987 w 2027583"/>
                <a:gd name="connsiteY10" fmla="*/ 811403 h 992079"/>
                <a:gd name="connsiteX11" fmla="*/ 257268 w 2027583"/>
                <a:gd name="connsiteY11" fmla="*/ 923135 h 992079"/>
                <a:gd name="connsiteX12" fmla="*/ 245112 w 2027583"/>
                <a:gd name="connsiteY12" fmla="*/ 916893 h 992079"/>
                <a:gd name="connsiteX13" fmla="*/ 181624 w 2027583"/>
                <a:gd name="connsiteY13" fmla="*/ 877310 h 992079"/>
                <a:gd name="connsiteX14" fmla="*/ 172388 w 2027583"/>
                <a:gd name="connsiteY14" fmla="*/ 871552 h 992079"/>
                <a:gd name="connsiteX15" fmla="*/ 171189 w 2027583"/>
                <a:gd name="connsiteY15" fmla="*/ 870619 h 992079"/>
                <a:gd name="connsiteX16" fmla="*/ 169467 w 2027583"/>
                <a:gd name="connsiteY16" fmla="*/ 869280 h 992079"/>
                <a:gd name="connsiteX17" fmla="*/ 387261 w 2027583"/>
                <a:gd name="connsiteY17" fmla="*/ 985061 h 992079"/>
                <a:gd name="connsiteX18" fmla="*/ 329369 w 2027583"/>
                <a:gd name="connsiteY18" fmla="*/ 960157 h 992079"/>
                <a:gd name="connsiteX19" fmla="*/ 288488 w 2027583"/>
                <a:gd name="connsiteY19" fmla="*/ 939166 h 992079"/>
                <a:gd name="connsiteX20" fmla="*/ 0 w 2027583"/>
                <a:gd name="connsiteY20" fmla="*/ 992079 h 992079"/>
                <a:gd name="connsiteX21" fmla="*/ 406002 w 2027583"/>
                <a:gd name="connsiteY21" fmla="*/ 992079 h 992079"/>
                <a:gd name="connsiteX22" fmla="*/ 557420 w 2027583"/>
                <a:gd name="connsiteY22" fmla="*/ 937125 h 992079"/>
                <a:gd name="connsiteX23" fmla="*/ 557428 w 2027583"/>
                <a:gd name="connsiteY23" fmla="*/ 937122 h 992079"/>
                <a:gd name="connsiteX24" fmla="*/ 719412 w 2027583"/>
                <a:gd name="connsiteY24" fmla="*/ 890628 h 992079"/>
                <a:gd name="connsiteX25" fmla="*/ 776508 w 2027583"/>
                <a:gd name="connsiteY25" fmla="*/ 877092 h 992079"/>
                <a:gd name="connsiteX26" fmla="*/ 896070 w 2027583"/>
                <a:gd name="connsiteY26" fmla="*/ 849996 h 992079"/>
                <a:gd name="connsiteX27" fmla="*/ 968070 w 2027583"/>
                <a:gd name="connsiteY27" fmla="*/ 836241 h 992079"/>
                <a:gd name="connsiteX28" fmla="*/ 1085942 w 2027583"/>
                <a:gd name="connsiteY28" fmla="*/ 815486 h 992079"/>
                <a:gd name="connsiteX29" fmla="*/ 1165571 w 2027583"/>
                <a:gd name="connsiteY29" fmla="*/ 803493 h 992079"/>
                <a:gd name="connsiteX30" fmla="*/ 1287903 w 2027583"/>
                <a:gd name="connsiteY30" fmla="*/ 787355 h 992079"/>
                <a:gd name="connsiteX31" fmla="*/ 1371200 w 2027583"/>
                <a:gd name="connsiteY31" fmla="*/ 777859 h 992079"/>
                <a:gd name="connsiteX32" fmla="*/ 1501801 w 2027583"/>
                <a:gd name="connsiteY32" fmla="*/ 765860 h 992079"/>
                <a:gd name="connsiteX33" fmla="*/ 1584316 w 2027583"/>
                <a:gd name="connsiteY33" fmla="*/ 759264 h 992079"/>
                <a:gd name="connsiteX34" fmla="*/ 1650301 w 2027583"/>
                <a:gd name="connsiteY34" fmla="*/ 755680 h 992079"/>
                <a:gd name="connsiteX35" fmla="*/ 2027583 w 2027583"/>
                <a:gd name="connsiteY35" fmla="*/ 743820 h 992079"/>
                <a:gd name="connsiteX36" fmla="*/ 2027583 w 2027583"/>
                <a:gd name="connsiteY36" fmla="*/ 1 h 992079"/>
                <a:gd name="connsiteX37" fmla="*/ 2027583 w 2027583"/>
                <a:gd name="connsiteY37" fmla="*/ 0 h 992079"/>
                <a:gd name="connsiteX38" fmla="*/ 1657699 w 2027583"/>
                <a:gd name="connsiteY38" fmla="*/ 10420 h 992079"/>
                <a:gd name="connsiteX39" fmla="*/ 1639705 w 2027583"/>
                <a:gd name="connsiteY39" fmla="*/ 11975 h 992079"/>
                <a:gd name="connsiteX40" fmla="*/ 1618955 w 2027583"/>
                <a:gd name="connsiteY40" fmla="*/ 12616 h 992079"/>
                <a:gd name="connsiteX41" fmla="*/ 1424642 w 2027583"/>
                <a:gd name="connsiteY41" fmla="*/ 27916 h 992079"/>
                <a:gd name="connsiteX42" fmla="*/ 1321047 w 2027583"/>
                <a:gd name="connsiteY42" fmla="*/ 39527 h 992079"/>
                <a:gd name="connsiteX43" fmla="*/ 1300229 w 2027583"/>
                <a:gd name="connsiteY43" fmla="*/ 41327 h 992079"/>
                <a:gd name="connsiteX44" fmla="*/ 1271998 w 2027583"/>
                <a:gd name="connsiteY44" fmla="*/ 45025 h 992079"/>
                <a:gd name="connsiteX45" fmla="*/ 1238356 w 2027583"/>
                <a:gd name="connsiteY45" fmla="*/ 48795 h 992079"/>
                <a:gd name="connsiteX46" fmla="*/ 1199943 w 2027583"/>
                <a:gd name="connsiteY46" fmla="*/ 54462 h 992079"/>
                <a:gd name="connsiteX47" fmla="*/ 1156878 w 2027583"/>
                <a:gd name="connsiteY47" fmla="*/ 60103 h 992079"/>
                <a:gd name="connsiteX48" fmla="*/ 1094983 w 2027583"/>
                <a:gd name="connsiteY48" fmla="*/ 69946 h 992079"/>
                <a:gd name="connsiteX49" fmla="*/ 1061117 w 2027583"/>
                <a:gd name="connsiteY49" fmla="*/ 74942 h 992079"/>
                <a:gd name="connsiteX50" fmla="*/ 1046683 w 2027583"/>
                <a:gd name="connsiteY50" fmla="*/ 77627 h 992079"/>
                <a:gd name="connsiteX51" fmla="*/ 1021087 w 2027583"/>
                <a:gd name="connsiteY51" fmla="*/ 81698 h 992079"/>
                <a:gd name="connsiteX52" fmla="*/ 374000 w 2027583"/>
                <a:gd name="connsiteY52" fmla="*/ 261052 h 992079"/>
                <a:gd name="connsiteX53" fmla="*/ 350468 w 2027583"/>
                <a:gd name="connsiteY53" fmla="*/ 272039 h 992079"/>
                <a:gd name="connsiteX54" fmla="*/ 346280 w 2027583"/>
                <a:gd name="connsiteY54" fmla="*/ 273755 h 992079"/>
                <a:gd name="connsiteX55" fmla="*/ 339807 w 2027583"/>
                <a:gd name="connsiteY55" fmla="*/ 277017 h 992079"/>
                <a:gd name="connsiteX56" fmla="*/ 295575 w 2027583"/>
                <a:gd name="connsiteY56" fmla="*/ 297670 h 992079"/>
                <a:gd name="connsiteX57" fmla="*/ 257583 w 2027583"/>
                <a:gd name="connsiteY57" fmla="*/ 318464 h 992079"/>
                <a:gd name="connsiteX58" fmla="*/ 244719 w 2027583"/>
                <a:gd name="connsiteY58" fmla="*/ 324949 h 992079"/>
                <a:gd name="connsiteX59" fmla="*/ 238423 w 2027583"/>
                <a:gd name="connsiteY59" fmla="*/ 328951 h 992079"/>
                <a:gd name="connsiteX60" fmla="*/ 225979 w 2027583"/>
                <a:gd name="connsiteY60" fmla="*/ 335762 h 992079"/>
                <a:gd name="connsiteX61" fmla="*/ 165371 w 2027583"/>
                <a:gd name="connsiteY61" fmla="*/ 375158 h 992079"/>
                <a:gd name="connsiteX62" fmla="*/ 163843 w 2027583"/>
                <a:gd name="connsiteY62" fmla="*/ 376361 h 992079"/>
                <a:gd name="connsiteX63" fmla="*/ 159338 w 2027583"/>
                <a:gd name="connsiteY63" fmla="*/ 379225 h 992079"/>
                <a:gd name="connsiteX64" fmla="*/ 145389 w 2027583"/>
                <a:gd name="connsiteY64" fmla="*/ 390896 h 992079"/>
                <a:gd name="connsiteX65" fmla="*/ 113909 w 2027583"/>
                <a:gd name="connsiteY65" fmla="*/ 415690 h 992079"/>
                <a:gd name="connsiteX66" fmla="*/ 103455 w 2027583"/>
                <a:gd name="connsiteY66" fmla="*/ 425982 h 992079"/>
                <a:gd name="connsiteX67" fmla="*/ 91156 w 2027583"/>
                <a:gd name="connsiteY67" fmla="*/ 436272 h 992079"/>
                <a:gd name="connsiteX68" fmla="*/ 82360 w 2027583"/>
                <a:gd name="connsiteY68" fmla="*/ 446749 h 992079"/>
                <a:gd name="connsiteX69" fmla="*/ 71753 w 2027583"/>
                <a:gd name="connsiteY69" fmla="*/ 457190 h 992079"/>
                <a:gd name="connsiteX70" fmla="*/ 50456 w 2027583"/>
                <a:gd name="connsiteY70" fmla="*/ 484745 h 992079"/>
                <a:gd name="connsiteX71" fmla="*/ 41194 w 2027583"/>
                <a:gd name="connsiteY71" fmla="*/ 495776 h 992079"/>
                <a:gd name="connsiteX72" fmla="*/ 39857 w 2027583"/>
                <a:gd name="connsiteY72" fmla="*/ 498459 h 992079"/>
                <a:gd name="connsiteX73" fmla="*/ 39060 w 2027583"/>
                <a:gd name="connsiteY73" fmla="*/ 499490 h 992079"/>
                <a:gd name="connsiteX74" fmla="*/ 15989 w 2027583"/>
                <a:gd name="connsiteY74" fmla="*/ 542420 h 992079"/>
                <a:gd name="connsiteX75" fmla="*/ 12868 w 2027583"/>
                <a:gd name="connsiteY75" fmla="*/ 552612 h 992079"/>
                <a:gd name="connsiteX76" fmla="*/ 10468 w 2027583"/>
                <a:gd name="connsiteY76" fmla="*/ 557427 h 992079"/>
                <a:gd name="connsiteX77" fmla="*/ 9390 w 2027583"/>
                <a:gd name="connsiteY77" fmla="*/ 563970 h 992079"/>
                <a:gd name="connsiteX78" fmla="*/ 2700 w 2027583"/>
                <a:gd name="connsiteY78" fmla="*/ 585814 h 992079"/>
                <a:gd name="connsiteX79" fmla="*/ 2553 w 2027583"/>
                <a:gd name="connsiteY79" fmla="*/ 605432 h 992079"/>
                <a:gd name="connsiteX80" fmla="*/ 0 w 2027583"/>
                <a:gd name="connsiteY80" fmla="*/ 620911 h 992079"/>
                <a:gd name="connsiteX81" fmla="*/ 2420 w 2027583"/>
                <a:gd name="connsiteY81" fmla="*/ 623139 h 992079"/>
                <a:gd name="connsiteX82" fmla="*/ 2311 w 2027583"/>
                <a:gd name="connsiteY82" fmla="*/ 637703 h 992079"/>
                <a:gd name="connsiteX83" fmla="*/ 0 w 2027583"/>
                <a:gd name="connsiteY83" fmla="*/ 620911 h 992079"/>
                <a:gd name="connsiteX84" fmla="*/ 0 w 2027583"/>
                <a:gd name="connsiteY84" fmla="*/ 620911 h 99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027583" h="992079">
                  <a:moveTo>
                    <a:pt x="19131" y="702226"/>
                  </a:moveTo>
                  <a:lnTo>
                    <a:pt x="7243" y="673544"/>
                  </a:lnTo>
                  <a:lnTo>
                    <a:pt x="6387" y="667319"/>
                  </a:lnTo>
                  <a:close/>
                  <a:moveTo>
                    <a:pt x="70193" y="782142"/>
                  </a:moveTo>
                  <a:lnTo>
                    <a:pt x="63623" y="775465"/>
                  </a:lnTo>
                  <a:lnTo>
                    <a:pt x="46370" y="750653"/>
                  </a:lnTo>
                  <a:lnTo>
                    <a:pt x="45299" y="749111"/>
                  </a:lnTo>
                  <a:close/>
                  <a:moveTo>
                    <a:pt x="138782" y="845401"/>
                  </a:moveTo>
                  <a:lnTo>
                    <a:pt x="127068" y="836285"/>
                  </a:lnTo>
                  <a:lnTo>
                    <a:pt x="111718" y="824341"/>
                  </a:lnTo>
                  <a:lnTo>
                    <a:pt x="98987" y="811403"/>
                  </a:lnTo>
                  <a:close/>
                  <a:moveTo>
                    <a:pt x="257268" y="923135"/>
                  </a:moveTo>
                  <a:lnTo>
                    <a:pt x="245112" y="916893"/>
                  </a:lnTo>
                  <a:lnTo>
                    <a:pt x="181624" y="877310"/>
                  </a:lnTo>
                  <a:lnTo>
                    <a:pt x="172388" y="871552"/>
                  </a:lnTo>
                  <a:lnTo>
                    <a:pt x="171189" y="870619"/>
                  </a:lnTo>
                  <a:lnTo>
                    <a:pt x="169467" y="869280"/>
                  </a:lnTo>
                  <a:close/>
                  <a:moveTo>
                    <a:pt x="387261" y="985061"/>
                  </a:moveTo>
                  <a:lnTo>
                    <a:pt x="329369" y="960157"/>
                  </a:lnTo>
                  <a:lnTo>
                    <a:pt x="288488" y="939166"/>
                  </a:lnTo>
                  <a:close/>
                  <a:moveTo>
                    <a:pt x="0" y="992079"/>
                  </a:moveTo>
                  <a:lnTo>
                    <a:pt x="406002" y="992079"/>
                  </a:lnTo>
                  <a:lnTo>
                    <a:pt x="557420" y="937125"/>
                  </a:lnTo>
                  <a:lnTo>
                    <a:pt x="557428" y="937122"/>
                  </a:lnTo>
                  <a:lnTo>
                    <a:pt x="719412" y="890628"/>
                  </a:lnTo>
                  <a:lnTo>
                    <a:pt x="776508" y="877092"/>
                  </a:lnTo>
                  <a:lnTo>
                    <a:pt x="896070" y="849996"/>
                  </a:lnTo>
                  <a:lnTo>
                    <a:pt x="968070" y="836241"/>
                  </a:lnTo>
                  <a:lnTo>
                    <a:pt x="1085942" y="815486"/>
                  </a:lnTo>
                  <a:lnTo>
                    <a:pt x="1165571" y="803493"/>
                  </a:lnTo>
                  <a:lnTo>
                    <a:pt x="1287903" y="787355"/>
                  </a:lnTo>
                  <a:lnTo>
                    <a:pt x="1371200" y="777859"/>
                  </a:lnTo>
                  <a:lnTo>
                    <a:pt x="1501801" y="765860"/>
                  </a:lnTo>
                  <a:lnTo>
                    <a:pt x="1584316" y="759264"/>
                  </a:lnTo>
                  <a:lnTo>
                    <a:pt x="1650301" y="755680"/>
                  </a:lnTo>
                  <a:lnTo>
                    <a:pt x="2027583" y="743820"/>
                  </a:lnTo>
                  <a:lnTo>
                    <a:pt x="2027583" y="1"/>
                  </a:lnTo>
                  <a:lnTo>
                    <a:pt x="2027583" y="0"/>
                  </a:lnTo>
                  <a:cubicBezTo>
                    <a:pt x="1903245" y="0"/>
                    <a:pt x="1779438" y="3503"/>
                    <a:pt x="1657699" y="10420"/>
                  </a:cubicBezTo>
                  <a:lnTo>
                    <a:pt x="1639705" y="11975"/>
                  </a:lnTo>
                  <a:lnTo>
                    <a:pt x="1618955" y="12616"/>
                  </a:lnTo>
                  <a:cubicBezTo>
                    <a:pt x="1552959" y="16752"/>
                    <a:pt x="1488132" y="21869"/>
                    <a:pt x="1424642" y="27916"/>
                  </a:cubicBezTo>
                  <a:lnTo>
                    <a:pt x="1321047" y="39527"/>
                  </a:lnTo>
                  <a:lnTo>
                    <a:pt x="1300229" y="41327"/>
                  </a:lnTo>
                  <a:lnTo>
                    <a:pt x="1271998" y="45025"/>
                  </a:lnTo>
                  <a:lnTo>
                    <a:pt x="1238356" y="48795"/>
                  </a:lnTo>
                  <a:lnTo>
                    <a:pt x="1199943" y="54462"/>
                  </a:lnTo>
                  <a:lnTo>
                    <a:pt x="1156878" y="60103"/>
                  </a:lnTo>
                  <a:lnTo>
                    <a:pt x="1094983" y="69946"/>
                  </a:lnTo>
                  <a:lnTo>
                    <a:pt x="1061117" y="74942"/>
                  </a:lnTo>
                  <a:lnTo>
                    <a:pt x="1046683" y="77627"/>
                  </a:lnTo>
                  <a:lnTo>
                    <a:pt x="1021087" y="81698"/>
                  </a:lnTo>
                  <a:cubicBezTo>
                    <a:pt x="757173" y="127595"/>
                    <a:pt x="539574" y="189400"/>
                    <a:pt x="374000" y="261052"/>
                  </a:cubicBezTo>
                  <a:lnTo>
                    <a:pt x="350468" y="272039"/>
                  </a:lnTo>
                  <a:lnTo>
                    <a:pt x="346280" y="273755"/>
                  </a:lnTo>
                  <a:lnTo>
                    <a:pt x="339807" y="277017"/>
                  </a:lnTo>
                  <a:lnTo>
                    <a:pt x="295575" y="297670"/>
                  </a:lnTo>
                  <a:lnTo>
                    <a:pt x="257583" y="318464"/>
                  </a:lnTo>
                  <a:lnTo>
                    <a:pt x="244719" y="324949"/>
                  </a:lnTo>
                  <a:lnTo>
                    <a:pt x="238423" y="328951"/>
                  </a:lnTo>
                  <a:lnTo>
                    <a:pt x="225979" y="335762"/>
                  </a:lnTo>
                  <a:cubicBezTo>
                    <a:pt x="204269" y="348686"/>
                    <a:pt x="184058" y="361827"/>
                    <a:pt x="165371" y="375158"/>
                  </a:cubicBezTo>
                  <a:lnTo>
                    <a:pt x="163843" y="376361"/>
                  </a:lnTo>
                  <a:lnTo>
                    <a:pt x="159338" y="379225"/>
                  </a:lnTo>
                  <a:lnTo>
                    <a:pt x="145389" y="390896"/>
                  </a:lnTo>
                  <a:lnTo>
                    <a:pt x="113909" y="415690"/>
                  </a:lnTo>
                  <a:lnTo>
                    <a:pt x="103455" y="425982"/>
                  </a:lnTo>
                  <a:lnTo>
                    <a:pt x="91156" y="436272"/>
                  </a:lnTo>
                  <a:lnTo>
                    <a:pt x="82360" y="446749"/>
                  </a:lnTo>
                  <a:lnTo>
                    <a:pt x="71753" y="457190"/>
                  </a:lnTo>
                  <a:lnTo>
                    <a:pt x="50456" y="484745"/>
                  </a:lnTo>
                  <a:lnTo>
                    <a:pt x="41194" y="495776"/>
                  </a:lnTo>
                  <a:lnTo>
                    <a:pt x="39857" y="498459"/>
                  </a:lnTo>
                  <a:lnTo>
                    <a:pt x="39060" y="499490"/>
                  </a:lnTo>
                  <a:cubicBezTo>
                    <a:pt x="29757" y="513704"/>
                    <a:pt x="22058" y="528024"/>
                    <a:pt x="15989" y="542420"/>
                  </a:cubicBezTo>
                  <a:lnTo>
                    <a:pt x="12868" y="552612"/>
                  </a:lnTo>
                  <a:lnTo>
                    <a:pt x="10468" y="557427"/>
                  </a:lnTo>
                  <a:lnTo>
                    <a:pt x="9390" y="563970"/>
                  </a:lnTo>
                  <a:lnTo>
                    <a:pt x="2700" y="585814"/>
                  </a:lnTo>
                  <a:lnTo>
                    <a:pt x="2553" y="605432"/>
                  </a:lnTo>
                  <a:lnTo>
                    <a:pt x="0" y="620911"/>
                  </a:lnTo>
                  <a:lnTo>
                    <a:pt x="2420" y="623139"/>
                  </a:lnTo>
                  <a:lnTo>
                    <a:pt x="2311" y="637703"/>
                  </a:lnTo>
                  <a:lnTo>
                    <a:pt x="0" y="620911"/>
                  </a:lnTo>
                  <a:lnTo>
                    <a:pt x="0" y="620911"/>
                  </a:lnTo>
                  <a:close/>
                </a:path>
              </a:pathLst>
            </a:custGeom>
            <a:solidFill>
              <a:srgbClr val="0F2239"/>
            </a:solidFill>
            <a:ln>
              <a:noFill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B91B3D-E644-4F46-8FF6-C31A5DDF88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91018" y="3012920"/>
              <a:ext cx="1800170" cy="30661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2DDB3BCD-301B-4A47-BBCD-C54A7FBEB0AC}"/>
                </a:ext>
              </a:extLst>
            </p:cNvPr>
            <p:cNvSpPr/>
            <p:nvPr/>
          </p:nvSpPr>
          <p:spPr>
            <a:xfrm flipV="1">
              <a:off x="6444944" y="2536556"/>
              <a:ext cx="2027176" cy="1406861"/>
            </a:xfrm>
            <a:custGeom>
              <a:avLst/>
              <a:gdLst>
                <a:gd name="connsiteX0" fmla="*/ 138782 w 2027583"/>
                <a:gd name="connsiteY0" fmla="*/ 151859 h 1407368"/>
                <a:gd name="connsiteX1" fmla="*/ 127067 w 2027583"/>
                <a:gd name="connsiteY1" fmla="*/ 142743 h 1407368"/>
                <a:gd name="connsiteX2" fmla="*/ 111718 w 2027583"/>
                <a:gd name="connsiteY2" fmla="*/ 130799 h 1407368"/>
                <a:gd name="connsiteX3" fmla="*/ 98987 w 2027583"/>
                <a:gd name="connsiteY3" fmla="*/ 117861 h 1407368"/>
                <a:gd name="connsiteX4" fmla="*/ 1520687 w 2027583"/>
                <a:gd name="connsiteY4" fmla="*/ 1407368 h 1407368"/>
                <a:gd name="connsiteX5" fmla="*/ 2027583 w 2027583"/>
                <a:gd name="connsiteY5" fmla="*/ 920188 h 1407368"/>
                <a:gd name="connsiteX6" fmla="*/ 1520687 w 2027583"/>
                <a:gd name="connsiteY6" fmla="*/ 393576 h 1407368"/>
                <a:gd name="connsiteX7" fmla="*/ 1520687 w 2027583"/>
                <a:gd name="connsiteY7" fmla="*/ 528563 h 1407368"/>
                <a:gd name="connsiteX8" fmla="*/ 1047923 w 2027583"/>
                <a:gd name="connsiteY8" fmla="*/ 471060 h 1407368"/>
                <a:gd name="connsiteX9" fmla="*/ 905411 w 2027583"/>
                <a:gd name="connsiteY9" fmla="*/ 444580 h 1407368"/>
                <a:gd name="connsiteX10" fmla="*/ 800058 w 2027583"/>
                <a:gd name="connsiteY10" fmla="*/ 421176 h 1407368"/>
                <a:gd name="connsiteX11" fmla="*/ 771305 w 2027583"/>
                <a:gd name="connsiteY11" fmla="*/ 414788 h 1407368"/>
                <a:gd name="connsiteX12" fmla="*/ 587049 w 2027583"/>
                <a:gd name="connsiteY12" fmla="*/ 364340 h 1407368"/>
                <a:gd name="connsiteX13" fmla="*/ 448280 w 2027583"/>
                <a:gd name="connsiteY13" fmla="*/ 315857 h 1407368"/>
                <a:gd name="connsiteX14" fmla="*/ 441741 w 2027583"/>
                <a:gd name="connsiteY14" fmla="*/ 314149 h 1407368"/>
                <a:gd name="connsiteX15" fmla="*/ 432354 w 2027583"/>
                <a:gd name="connsiteY15" fmla="*/ 310293 h 1407368"/>
                <a:gd name="connsiteX16" fmla="*/ 424638 w 2027583"/>
                <a:gd name="connsiteY16" fmla="*/ 307597 h 1407368"/>
                <a:gd name="connsiteX17" fmla="*/ 419076 w 2027583"/>
                <a:gd name="connsiteY17" fmla="*/ 305205 h 1407368"/>
                <a:gd name="connsiteX18" fmla="*/ 404686 w 2027583"/>
                <a:gd name="connsiteY18" fmla="*/ 299015 h 1407368"/>
                <a:gd name="connsiteX19" fmla="*/ 404800 w 2027583"/>
                <a:gd name="connsiteY19" fmla="*/ 298973 h 1407368"/>
                <a:gd name="connsiteX20" fmla="*/ 306033 w 2027583"/>
                <a:gd name="connsiteY20" fmla="*/ 258399 h 1407368"/>
                <a:gd name="connsiteX21" fmla="*/ 254495 w 2027583"/>
                <a:gd name="connsiteY21" fmla="*/ 228169 h 1407368"/>
                <a:gd name="connsiteX22" fmla="*/ 245112 w 2027583"/>
                <a:gd name="connsiteY22" fmla="*/ 223351 h 1407368"/>
                <a:gd name="connsiteX23" fmla="*/ 226536 w 2027583"/>
                <a:gd name="connsiteY23" fmla="*/ 211770 h 1407368"/>
                <a:gd name="connsiteX24" fmla="*/ 186951 w 2027583"/>
                <a:gd name="connsiteY24" fmla="*/ 188550 h 1407368"/>
                <a:gd name="connsiteX25" fmla="*/ 179341 w 2027583"/>
                <a:gd name="connsiteY25" fmla="*/ 182345 h 1407368"/>
                <a:gd name="connsiteX26" fmla="*/ 172388 w 2027583"/>
                <a:gd name="connsiteY26" fmla="*/ 178010 h 1407368"/>
                <a:gd name="connsiteX27" fmla="*/ 171189 w 2027583"/>
                <a:gd name="connsiteY27" fmla="*/ 177077 h 1407368"/>
                <a:gd name="connsiteX28" fmla="*/ 169467 w 2027583"/>
                <a:gd name="connsiteY28" fmla="*/ 175738 h 1407368"/>
                <a:gd name="connsiteX29" fmla="*/ 176613 w 2027583"/>
                <a:gd name="connsiteY29" fmla="*/ 180120 h 1407368"/>
                <a:gd name="connsiteX30" fmla="*/ 87141 w 2027583"/>
                <a:gd name="connsiteY30" fmla="*/ 107161 h 1407368"/>
                <a:gd name="connsiteX31" fmla="*/ 63578 w 2027583"/>
                <a:gd name="connsiteY31" fmla="*/ 79823 h 1407368"/>
                <a:gd name="connsiteX32" fmla="*/ 70193 w 2027583"/>
                <a:gd name="connsiteY32" fmla="*/ 88600 h 1407368"/>
                <a:gd name="connsiteX33" fmla="*/ 63623 w 2027583"/>
                <a:gd name="connsiteY33" fmla="*/ 81923 h 1407368"/>
                <a:gd name="connsiteX34" fmla="*/ 56254 w 2027583"/>
                <a:gd name="connsiteY34" fmla="*/ 71326 h 1407368"/>
                <a:gd name="connsiteX35" fmla="*/ 9249 w 2027583"/>
                <a:gd name="connsiteY35" fmla="*/ 16789 h 1407368"/>
                <a:gd name="connsiteX36" fmla="*/ 0 w 2027583"/>
                <a:gd name="connsiteY36" fmla="*/ 0 h 1407368"/>
                <a:gd name="connsiteX37" fmla="*/ 0 w 2027583"/>
                <a:gd name="connsiteY37" fmla="*/ 671187 h 1407368"/>
                <a:gd name="connsiteX38" fmla="*/ 1198321 w 2027583"/>
                <a:gd name="connsiteY38" fmla="*/ 1237839 h 1407368"/>
                <a:gd name="connsiteX39" fmla="*/ 1520687 w 2027583"/>
                <a:gd name="connsiteY39" fmla="*/ 1272381 h 140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27583" h="1407368">
                  <a:moveTo>
                    <a:pt x="138782" y="151859"/>
                  </a:moveTo>
                  <a:lnTo>
                    <a:pt x="127067" y="142743"/>
                  </a:lnTo>
                  <a:lnTo>
                    <a:pt x="111718" y="130799"/>
                  </a:lnTo>
                  <a:lnTo>
                    <a:pt x="98987" y="117861"/>
                  </a:lnTo>
                  <a:close/>
                  <a:moveTo>
                    <a:pt x="1520687" y="1407368"/>
                  </a:moveTo>
                  <a:lnTo>
                    <a:pt x="2027583" y="920188"/>
                  </a:lnTo>
                  <a:lnTo>
                    <a:pt x="1520687" y="393576"/>
                  </a:lnTo>
                  <a:lnTo>
                    <a:pt x="1520687" y="528563"/>
                  </a:lnTo>
                  <a:cubicBezTo>
                    <a:pt x="1352834" y="515291"/>
                    <a:pt x="1194465" y="495814"/>
                    <a:pt x="1047923" y="471060"/>
                  </a:cubicBezTo>
                  <a:cubicBezTo>
                    <a:pt x="999076" y="462808"/>
                    <a:pt x="951543" y="453970"/>
                    <a:pt x="905411" y="444580"/>
                  </a:cubicBezTo>
                  <a:lnTo>
                    <a:pt x="800058" y="421176"/>
                  </a:lnTo>
                  <a:lnTo>
                    <a:pt x="771305" y="414788"/>
                  </a:lnTo>
                  <a:cubicBezTo>
                    <a:pt x="706441" y="399098"/>
                    <a:pt x="644924" y="382244"/>
                    <a:pt x="587049" y="364340"/>
                  </a:cubicBezTo>
                  <a:lnTo>
                    <a:pt x="448280" y="315857"/>
                  </a:lnTo>
                  <a:lnTo>
                    <a:pt x="441741" y="314149"/>
                  </a:lnTo>
                  <a:lnTo>
                    <a:pt x="432354" y="310293"/>
                  </a:lnTo>
                  <a:lnTo>
                    <a:pt x="424638" y="307597"/>
                  </a:lnTo>
                  <a:lnTo>
                    <a:pt x="419076" y="305205"/>
                  </a:lnTo>
                  <a:lnTo>
                    <a:pt x="404686" y="299015"/>
                  </a:lnTo>
                  <a:lnTo>
                    <a:pt x="404800" y="298973"/>
                  </a:lnTo>
                  <a:lnTo>
                    <a:pt x="306033" y="258399"/>
                  </a:lnTo>
                  <a:lnTo>
                    <a:pt x="254495" y="228169"/>
                  </a:lnTo>
                  <a:lnTo>
                    <a:pt x="245112" y="223351"/>
                  </a:lnTo>
                  <a:lnTo>
                    <a:pt x="226536" y="211770"/>
                  </a:lnTo>
                  <a:lnTo>
                    <a:pt x="186951" y="188550"/>
                  </a:lnTo>
                  <a:lnTo>
                    <a:pt x="179341" y="182345"/>
                  </a:lnTo>
                  <a:lnTo>
                    <a:pt x="172388" y="178010"/>
                  </a:lnTo>
                  <a:lnTo>
                    <a:pt x="171189" y="177077"/>
                  </a:lnTo>
                  <a:lnTo>
                    <a:pt x="169467" y="175738"/>
                  </a:lnTo>
                  <a:lnTo>
                    <a:pt x="176613" y="180120"/>
                  </a:lnTo>
                  <a:lnTo>
                    <a:pt x="87141" y="107161"/>
                  </a:lnTo>
                  <a:lnTo>
                    <a:pt x="63578" y="79823"/>
                  </a:lnTo>
                  <a:lnTo>
                    <a:pt x="70193" y="88600"/>
                  </a:lnTo>
                  <a:lnTo>
                    <a:pt x="63623" y="81923"/>
                  </a:lnTo>
                  <a:lnTo>
                    <a:pt x="56254" y="71326"/>
                  </a:lnTo>
                  <a:lnTo>
                    <a:pt x="9249" y="16789"/>
                  </a:lnTo>
                  <a:lnTo>
                    <a:pt x="0" y="0"/>
                  </a:lnTo>
                  <a:lnTo>
                    <a:pt x="0" y="671187"/>
                  </a:lnTo>
                  <a:cubicBezTo>
                    <a:pt x="0" y="918929"/>
                    <a:pt x="478877" y="1139219"/>
                    <a:pt x="1198321" y="1237839"/>
                  </a:cubicBezTo>
                  <a:cubicBezTo>
                    <a:pt x="1301098" y="1251928"/>
                    <a:pt x="1408785" y="1263533"/>
                    <a:pt x="1520687" y="1272381"/>
                  </a:cubicBezTo>
                  <a:close/>
                </a:path>
              </a:pathLst>
            </a:custGeom>
            <a:solidFill>
              <a:srgbClr val="1B3D67"/>
            </a:solidFill>
            <a:ln>
              <a:noFill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0212" name="TextBox 33">
              <a:extLst>
                <a:ext uri="{FF2B5EF4-FFF2-40B4-BE49-F238E27FC236}">
                  <a16:creationId xmlns:a16="http://schemas.microsoft.com/office/drawing/2014/main" id="{13586C09-DB51-4390-BF23-73F148F38C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96977">
              <a:off x="7130745" y="2813457"/>
              <a:ext cx="9861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2025</a:t>
              </a:r>
            </a:p>
          </p:txBody>
        </p:sp>
        <p:sp>
          <p:nvSpPr>
            <p:cNvPr id="50213" name="TextBox 38">
              <a:extLst>
                <a:ext uri="{FF2B5EF4-FFF2-40B4-BE49-F238E27FC236}">
                  <a16:creationId xmlns:a16="http://schemas.microsoft.com/office/drawing/2014/main" id="{93CD2053-E175-4F72-82BC-B845C3E57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1645" y="3801293"/>
              <a:ext cx="1799543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b="1" dirty="0">
                <a:solidFill>
                  <a:srgbClr val="1B3D67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/>
              <a:r>
                <a:rPr lang="en-US" altLang="en-US" b="1" dirty="0">
                  <a:solidFill>
                    <a:srgbClr val="1B3D6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DWR fails  plan </a:t>
              </a:r>
            </a:p>
            <a:p>
              <a:pPr algn="ctr"/>
              <a:r>
                <a:rPr lang="en-US" altLang="en-US" b="1" dirty="0">
                  <a:solidFill>
                    <a:srgbClr val="1B3D6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because of </a:t>
              </a:r>
            </a:p>
            <a:p>
              <a:pPr algn="ctr"/>
              <a:r>
                <a:rPr lang="en-US" altLang="en-US" b="1" dirty="0">
                  <a:solidFill>
                    <a:srgbClr val="1B3D6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Surface depletions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3284F7B-AA52-4A26-95AE-73A346F1EB6E}"/>
              </a:ext>
            </a:extLst>
          </p:cNvPr>
          <p:cNvGrpSpPr>
            <a:grpSpLocks/>
          </p:cNvGrpSpPr>
          <p:nvPr/>
        </p:nvGrpSpPr>
        <p:grpSpPr bwMode="auto">
          <a:xfrm>
            <a:off x="1735138" y="2333625"/>
            <a:ext cx="8478838" cy="3546475"/>
            <a:chOff x="210316" y="2339805"/>
            <a:chExt cx="8478004" cy="3546292"/>
          </a:xfrm>
        </p:grpSpPr>
        <p:grpSp>
          <p:nvGrpSpPr>
            <p:cNvPr id="50185" name="Group 46">
              <a:extLst>
                <a:ext uri="{FF2B5EF4-FFF2-40B4-BE49-F238E27FC236}">
                  <a16:creationId xmlns:a16="http://schemas.microsoft.com/office/drawing/2014/main" id="{886E5718-F2B4-4D91-AD8F-42BFC5A348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316" y="2339805"/>
              <a:ext cx="2246244" cy="3542558"/>
              <a:chOff x="496957" y="2536556"/>
              <a:chExt cx="2246244" cy="3542558"/>
            </a:xfrm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2860BFE1-B370-4563-B42C-2B4DFF2907EC}"/>
                  </a:ext>
                </a:extLst>
              </p:cNvPr>
              <p:cNvSpPr/>
              <p:nvPr/>
            </p:nvSpPr>
            <p:spPr>
              <a:xfrm flipV="1">
                <a:off x="496957" y="3598539"/>
                <a:ext cx="2027039" cy="992136"/>
              </a:xfrm>
              <a:custGeom>
                <a:avLst/>
                <a:gdLst>
                  <a:gd name="connsiteX0" fmla="*/ 19131 w 2027583"/>
                  <a:gd name="connsiteY0" fmla="*/ 702226 h 992079"/>
                  <a:gd name="connsiteX1" fmla="*/ 7243 w 2027583"/>
                  <a:gd name="connsiteY1" fmla="*/ 673544 h 992079"/>
                  <a:gd name="connsiteX2" fmla="*/ 6387 w 2027583"/>
                  <a:gd name="connsiteY2" fmla="*/ 667319 h 992079"/>
                  <a:gd name="connsiteX3" fmla="*/ 70193 w 2027583"/>
                  <a:gd name="connsiteY3" fmla="*/ 782142 h 992079"/>
                  <a:gd name="connsiteX4" fmla="*/ 63623 w 2027583"/>
                  <a:gd name="connsiteY4" fmla="*/ 775465 h 992079"/>
                  <a:gd name="connsiteX5" fmla="*/ 46370 w 2027583"/>
                  <a:gd name="connsiteY5" fmla="*/ 750653 h 992079"/>
                  <a:gd name="connsiteX6" fmla="*/ 45299 w 2027583"/>
                  <a:gd name="connsiteY6" fmla="*/ 749111 h 992079"/>
                  <a:gd name="connsiteX7" fmla="*/ 138782 w 2027583"/>
                  <a:gd name="connsiteY7" fmla="*/ 845401 h 992079"/>
                  <a:gd name="connsiteX8" fmla="*/ 127068 w 2027583"/>
                  <a:gd name="connsiteY8" fmla="*/ 836285 h 992079"/>
                  <a:gd name="connsiteX9" fmla="*/ 111718 w 2027583"/>
                  <a:gd name="connsiteY9" fmla="*/ 824341 h 992079"/>
                  <a:gd name="connsiteX10" fmla="*/ 98987 w 2027583"/>
                  <a:gd name="connsiteY10" fmla="*/ 811403 h 992079"/>
                  <a:gd name="connsiteX11" fmla="*/ 257268 w 2027583"/>
                  <a:gd name="connsiteY11" fmla="*/ 923135 h 992079"/>
                  <a:gd name="connsiteX12" fmla="*/ 245112 w 2027583"/>
                  <a:gd name="connsiteY12" fmla="*/ 916893 h 992079"/>
                  <a:gd name="connsiteX13" fmla="*/ 181624 w 2027583"/>
                  <a:gd name="connsiteY13" fmla="*/ 877310 h 992079"/>
                  <a:gd name="connsiteX14" fmla="*/ 172388 w 2027583"/>
                  <a:gd name="connsiteY14" fmla="*/ 871552 h 992079"/>
                  <a:gd name="connsiteX15" fmla="*/ 171189 w 2027583"/>
                  <a:gd name="connsiteY15" fmla="*/ 870619 h 992079"/>
                  <a:gd name="connsiteX16" fmla="*/ 169467 w 2027583"/>
                  <a:gd name="connsiteY16" fmla="*/ 869280 h 992079"/>
                  <a:gd name="connsiteX17" fmla="*/ 387261 w 2027583"/>
                  <a:gd name="connsiteY17" fmla="*/ 985061 h 992079"/>
                  <a:gd name="connsiteX18" fmla="*/ 329369 w 2027583"/>
                  <a:gd name="connsiteY18" fmla="*/ 960157 h 992079"/>
                  <a:gd name="connsiteX19" fmla="*/ 288488 w 2027583"/>
                  <a:gd name="connsiteY19" fmla="*/ 939166 h 992079"/>
                  <a:gd name="connsiteX20" fmla="*/ 0 w 2027583"/>
                  <a:gd name="connsiteY20" fmla="*/ 992079 h 992079"/>
                  <a:gd name="connsiteX21" fmla="*/ 406002 w 2027583"/>
                  <a:gd name="connsiteY21" fmla="*/ 992079 h 992079"/>
                  <a:gd name="connsiteX22" fmla="*/ 557420 w 2027583"/>
                  <a:gd name="connsiteY22" fmla="*/ 937125 h 992079"/>
                  <a:gd name="connsiteX23" fmla="*/ 557428 w 2027583"/>
                  <a:gd name="connsiteY23" fmla="*/ 937122 h 992079"/>
                  <a:gd name="connsiteX24" fmla="*/ 719412 w 2027583"/>
                  <a:gd name="connsiteY24" fmla="*/ 890628 h 992079"/>
                  <a:gd name="connsiteX25" fmla="*/ 776508 w 2027583"/>
                  <a:gd name="connsiteY25" fmla="*/ 877092 h 992079"/>
                  <a:gd name="connsiteX26" fmla="*/ 896070 w 2027583"/>
                  <a:gd name="connsiteY26" fmla="*/ 849996 h 992079"/>
                  <a:gd name="connsiteX27" fmla="*/ 968070 w 2027583"/>
                  <a:gd name="connsiteY27" fmla="*/ 836241 h 992079"/>
                  <a:gd name="connsiteX28" fmla="*/ 1085942 w 2027583"/>
                  <a:gd name="connsiteY28" fmla="*/ 815486 h 992079"/>
                  <a:gd name="connsiteX29" fmla="*/ 1165571 w 2027583"/>
                  <a:gd name="connsiteY29" fmla="*/ 803493 h 992079"/>
                  <a:gd name="connsiteX30" fmla="*/ 1287903 w 2027583"/>
                  <a:gd name="connsiteY30" fmla="*/ 787355 h 992079"/>
                  <a:gd name="connsiteX31" fmla="*/ 1371200 w 2027583"/>
                  <a:gd name="connsiteY31" fmla="*/ 777859 h 992079"/>
                  <a:gd name="connsiteX32" fmla="*/ 1501801 w 2027583"/>
                  <a:gd name="connsiteY32" fmla="*/ 765860 h 992079"/>
                  <a:gd name="connsiteX33" fmla="*/ 1584316 w 2027583"/>
                  <a:gd name="connsiteY33" fmla="*/ 759264 h 992079"/>
                  <a:gd name="connsiteX34" fmla="*/ 1650301 w 2027583"/>
                  <a:gd name="connsiteY34" fmla="*/ 755680 h 992079"/>
                  <a:gd name="connsiteX35" fmla="*/ 2027583 w 2027583"/>
                  <a:gd name="connsiteY35" fmla="*/ 743820 h 992079"/>
                  <a:gd name="connsiteX36" fmla="*/ 2027583 w 2027583"/>
                  <a:gd name="connsiteY36" fmla="*/ 1 h 992079"/>
                  <a:gd name="connsiteX37" fmla="*/ 2027583 w 2027583"/>
                  <a:gd name="connsiteY37" fmla="*/ 0 h 992079"/>
                  <a:gd name="connsiteX38" fmla="*/ 1657699 w 2027583"/>
                  <a:gd name="connsiteY38" fmla="*/ 10420 h 992079"/>
                  <a:gd name="connsiteX39" fmla="*/ 1639705 w 2027583"/>
                  <a:gd name="connsiteY39" fmla="*/ 11975 h 992079"/>
                  <a:gd name="connsiteX40" fmla="*/ 1618955 w 2027583"/>
                  <a:gd name="connsiteY40" fmla="*/ 12616 h 992079"/>
                  <a:gd name="connsiteX41" fmla="*/ 1424642 w 2027583"/>
                  <a:gd name="connsiteY41" fmla="*/ 27916 h 992079"/>
                  <a:gd name="connsiteX42" fmla="*/ 1321047 w 2027583"/>
                  <a:gd name="connsiteY42" fmla="*/ 39527 h 992079"/>
                  <a:gd name="connsiteX43" fmla="*/ 1300229 w 2027583"/>
                  <a:gd name="connsiteY43" fmla="*/ 41327 h 992079"/>
                  <a:gd name="connsiteX44" fmla="*/ 1271998 w 2027583"/>
                  <a:gd name="connsiteY44" fmla="*/ 45025 h 992079"/>
                  <a:gd name="connsiteX45" fmla="*/ 1238356 w 2027583"/>
                  <a:gd name="connsiteY45" fmla="*/ 48795 h 992079"/>
                  <a:gd name="connsiteX46" fmla="*/ 1199943 w 2027583"/>
                  <a:gd name="connsiteY46" fmla="*/ 54462 h 992079"/>
                  <a:gd name="connsiteX47" fmla="*/ 1156878 w 2027583"/>
                  <a:gd name="connsiteY47" fmla="*/ 60103 h 992079"/>
                  <a:gd name="connsiteX48" fmla="*/ 1094983 w 2027583"/>
                  <a:gd name="connsiteY48" fmla="*/ 69946 h 992079"/>
                  <a:gd name="connsiteX49" fmla="*/ 1061117 w 2027583"/>
                  <a:gd name="connsiteY49" fmla="*/ 74942 h 992079"/>
                  <a:gd name="connsiteX50" fmla="*/ 1046683 w 2027583"/>
                  <a:gd name="connsiteY50" fmla="*/ 77627 h 992079"/>
                  <a:gd name="connsiteX51" fmla="*/ 1021087 w 2027583"/>
                  <a:gd name="connsiteY51" fmla="*/ 81698 h 992079"/>
                  <a:gd name="connsiteX52" fmla="*/ 374000 w 2027583"/>
                  <a:gd name="connsiteY52" fmla="*/ 261052 h 992079"/>
                  <a:gd name="connsiteX53" fmla="*/ 350468 w 2027583"/>
                  <a:gd name="connsiteY53" fmla="*/ 272039 h 992079"/>
                  <a:gd name="connsiteX54" fmla="*/ 346280 w 2027583"/>
                  <a:gd name="connsiteY54" fmla="*/ 273755 h 992079"/>
                  <a:gd name="connsiteX55" fmla="*/ 339807 w 2027583"/>
                  <a:gd name="connsiteY55" fmla="*/ 277017 h 992079"/>
                  <a:gd name="connsiteX56" fmla="*/ 295575 w 2027583"/>
                  <a:gd name="connsiteY56" fmla="*/ 297670 h 992079"/>
                  <a:gd name="connsiteX57" fmla="*/ 257583 w 2027583"/>
                  <a:gd name="connsiteY57" fmla="*/ 318464 h 992079"/>
                  <a:gd name="connsiteX58" fmla="*/ 244719 w 2027583"/>
                  <a:gd name="connsiteY58" fmla="*/ 324949 h 992079"/>
                  <a:gd name="connsiteX59" fmla="*/ 238423 w 2027583"/>
                  <a:gd name="connsiteY59" fmla="*/ 328951 h 992079"/>
                  <a:gd name="connsiteX60" fmla="*/ 225979 w 2027583"/>
                  <a:gd name="connsiteY60" fmla="*/ 335762 h 992079"/>
                  <a:gd name="connsiteX61" fmla="*/ 165371 w 2027583"/>
                  <a:gd name="connsiteY61" fmla="*/ 375158 h 992079"/>
                  <a:gd name="connsiteX62" fmla="*/ 163843 w 2027583"/>
                  <a:gd name="connsiteY62" fmla="*/ 376361 h 992079"/>
                  <a:gd name="connsiteX63" fmla="*/ 159338 w 2027583"/>
                  <a:gd name="connsiteY63" fmla="*/ 379225 h 992079"/>
                  <a:gd name="connsiteX64" fmla="*/ 145389 w 2027583"/>
                  <a:gd name="connsiteY64" fmla="*/ 390896 h 992079"/>
                  <a:gd name="connsiteX65" fmla="*/ 113909 w 2027583"/>
                  <a:gd name="connsiteY65" fmla="*/ 415690 h 992079"/>
                  <a:gd name="connsiteX66" fmla="*/ 103455 w 2027583"/>
                  <a:gd name="connsiteY66" fmla="*/ 425982 h 992079"/>
                  <a:gd name="connsiteX67" fmla="*/ 91156 w 2027583"/>
                  <a:gd name="connsiteY67" fmla="*/ 436272 h 992079"/>
                  <a:gd name="connsiteX68" fmla="*/ 82360 w 2027583"/>
                  <a:gd name="connsiteY68" fmla="*/ 446749 h 992079"/>
                  <a:gd name="connsiteX69" fmla="*/ 71753 w 2027583"/>
                  <a:gd name="connsiteY69" fmla="*/ 457190 h 992079"/>
                  <a:gd name="connsiteX70" fmla="*/ 50456 w 2027583"/>
                  <a:gd name="connsiteY70" fmla="*/ 484745 h 992079"/>
                  <a:gd name="connsiteX71" fmla="*/ 41194 w 2027583"/>
                  <a:gd name="connsiteY71" fmla="*/ 495776 h 992079"/>
                  <a:gd name="connsiteX72" fmla="*/ 39857 w 2027583"/>
                  <a:gd name="connsiteY72" fmla="*/ 498459 h 992079"/>
                  <a:gd name="connsiteX73" fmla="*/ 39060 w 2027583"/>
                  <a:gd name="connsiteY73" fmla="*/ 499490 h 992079"/>
                  <a:gd name="connsiteX74" fmla="*/ 15989 w 2027583"/>
                  <a:gd name="connsiteY74" fmla="*/ 542420 h 992079"/>
                  <a:gd name="connsiteX75" fmla="*/ 12868 w 2027583"/>
                  <a:gd name="connsiteY75" fmla="*/ 552612 h 992079"/>
                  <a:gd name="connsiteX76" fmla="*/ 10468 w 2027583"/>
                  <a:gd name="connsiteY76" fmla="*/ 557427 h 992079"/>
                  <a:gd name="connsiteX77" fmla="*/ 9390 w 2027583"/>
                  <a:gd name="connsiteY77" fmla="*/ 563970 h 992079"/>
                  <a:gd name="connsiteX78" fmla="*/ 2700 w 2027583"/>
                  <a:gd name="connsiteY78" fmla="*/ 585814 h 992079"/>
                  <a:gd name="connsiteX79" fmla="*/ 2553 w 2027583"/>
                  <a:gd name="connsiteY79" fmla="*/ 605432 h 992079"/>
                  <a:gd name="connsiteX80" fmla="*/ 0 w 2027583"/>
                  <a:gd name="connsiteY80" fmla="*/ 620911 h 992079"/>
                  <a:gd name="connsiteX81" fmla="*/ 2420 w 2027583"/>
                  <a:gd name="connsiteY81" fmla="*/ 623139 h 992079"/>
                  <a:gd name="connsiteX82" fmla="*/ 2311 w 2027583"/>
                  <a:gd name="connsiteY82" fmla="*/ 637703 h 992079"/>
                  <a:gd name="connsiteX83" fmla="*/ 0 w 2027583"/>
                  <a:gd name="connsiteY83" fmla="*/ 620911 h 992079"/>
                  <a:gd name="connsiteX84" fmla="*/ 0 w 2027583"/>
                  <a:gd name="connsiteY84" fmla="*/ 620911 h 99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2027583" h="992079">
                    <a:moveTo>
                      <a:pt x="19131" y="702226"/>
                    </a:moveTo>
                    <a:lnTo>
                      <a:pt x="7243" y="673544"/>
                    </a:lnTo>
                    <a:lnTo>
                      <a:pt x="6387" y="667319"/>
                    </a:lnTo>
                    <a:close/>
                    <a:moveTo>
                      <a:pt x="70193" y="782142"/>
                    </a:moveTo>
                    <a:lnTo>
                      <a:pt x="63623" y="775465"/>
                    </a:lnTo>
                    <a:lnTo>
                      <a:pt x="46370" y="750653"/>
                    </a:lnTo>
                    <a:lnTo>
                      <a:pt x="45299" y="749111"/>
                    </a:lnTo>
                    <a:close/>
                    <a:moveTo>
                      <a:pt x="138782" y="845401"/>
                    </a:moveTo>
                    <a:lnTo>
                      <a:pt x="127068" y="836285"/>
                    </a:lnTo>
                    <a:lnTo>
                      <a:pt x="111718" y="824341"/>
                    </a:lnTo>
                    <a:lnTo>
                      <a:pt x="98987" y="811403"/>
                    </a:lnTo>
                    <a:close/>
                    <a:moveTo>
                      <a:pt x="257268" y="923135"/>
                    </a:moveTo>
                    <a:lnTo>
                      <a:pt x="245112" y="916893"/>
                    </a:lnTo>
                    <a:lnTo>
                      <a:pt x="181624" y="877310"/>
                    </a:lnTo>
                    <a:lnTo>
                      <a:pt x="172388" y="871552"/>
                    </a:lnTo>
                    <a:lnTo>
                      <a:pt x="171189" y="870619"/>
                    </a:lnTo>
                    <a:lnTo>
                      <a:pt x="169467" y="869280"/>
                    </a:lnTo>
                    <a:close/>
                    <a:moveTo>
                      <a:pt x="387261" y="985061"/>
                    </a:moveTo>
                    <a:lnTo>
                      <a:pt x="329369" y="960157"/>
                    </a:lnTo>
                    <a:lnTo>
                      <a:pt x="288488" y="939166"/>
                    </a:lnTo>
                    <a:close/>
                    <a:moveTo>
                      <a:pt x="0" y="992079"/>
                    </a:moveTo>
                    <a:lnTo>
                      <a:pt x="406002" y="992079"/>
                    </a:lnTo>
                    <a:lnTo>
                      <a:pt x="557420" y="937125"/>
                    </a:lnTo>
                    <a:lnTo>
                      <a:pt x="557428" y="937122"/>
                    </a:lnTo>
                    <a:lnTo>
                      <a:pt x="719412" y="890628"/>
                    </a:lnTo>
                    <a:lnTo>
                      <a:pt x="776508" y="877092"/>
                    </a:lnTo>
                    <a:lnTo>
                      <a:pt x="896070" y="849996"/>
                    </a:lnTo>
                    <a:lnTo>
                      <a:pt x="968070" y="836241"/>
                    </a:lnTo>
                    <a:lnTo>
                      <a:pt x="1085942" y="815486"/>
                    </a:lnTo>
                    <a:lnTo>
                      <a:pt x="1165571" y="803493"/>
                    </a:lnTo>
                    <a:lnTo>
                      <a:pt x="1287903" y="787355"/>
                    </a:lnTo>
                    <a:lnTo>
                      <a:pt x="1371200" y="777859"/>
                    </a:lnTo>
                    <a:lnTo>
                      <a:pt x="1501801" y="765860"/>
                    </a:lnTo>
                    <a:lnTo>
                      <a:pt x="1584316" y="759264"/>
                    </a:lnTo>
                    <a:lnTo>
                      <a:pt x="1650301" y="755680"/>
                    </a:lnTo>
                    <a:lnTo>
                      <a:pt x="2027583" y="743820"/>
                    </a:lnTo>
                    <a:lnTo>
                      <a:pt x="2027583" y="1"/>
                    </a:lnTo>
                    <a:lnTo>
                      <a:pt x="2027583" y="0"/>
                    </a:lnTo>
                    <a:cubicBezTo>
                      <a:pt x="1903245" y="0"/>
                      <a:pt x="1779438" y="3503"/>
                      <a:pt x="1657699" y="10420"/>
                    </a:cubicBezTo>
                    <a:lnTo>
                      <a:pt x="1639705" y="11975"/>
                    </a:lnTo>
                    <a:lnTo>
                      <a:pt x="1618955" y="12616"/>
                    </a:lnTo>
                    <a:cubicBezTo>
                      <a:pt x="1552959" y="16752"/>
                      <a:pt x="1488132" y="21869"/>
                      <a:pt x="1424642" y="27916"/>
                    </a:cubicBezTo>
                    <a:lnTo>
                      <a:pt x="1321047" y="39527"/>
                    </a:lnTo>
                    <a:lnTo>
                      <a:pt x="1300229" y="41327"/>
                    </a:lnTo>
                    <a:lnTo>
                      <a:pt x="1271998" y="45025"/>
                    </a:lnTo>
                    <a:lnTo>
                      <a:pt x="1238356" y="48795"/>
                    </a:lnTo>
                    <a:lnTo>
                      <a:pt x="1199943" y="54462"/>
                    </a:lnTo>
                    <a:lnTo>
                      <a:pt x="1156878" y="60103"/>
                    </a:lnTo>
                    <a:lnTo>
                      <a:pt x="1094983" y="69946"/>
                    </a:lnTo>
                    <a:lnTo>
                      <a:pt x="1061117" y="74942"/>
                    </a:lnTo>
                    <a:lnTo>
                      <a:pt x="1046683" y="77627"/>
                    </a:lnTo>
                    <a:lnTo>
                      <a:pt x="1021087" y="81698"/>
                    </a:lnTo>
                    <a:cubicBezTo>
                      <a:pt x="757173" y="127595"/>
                      <a:pt x="539574" y="189400"/>
                      <a:pt x="374000" y="261052"/>
                    </a:cubicBezTo>
                    <a:lnTo>
                      <a:pt x="350468" y="272039"/>
                    </a:lnTo>
                    <a:lnTo>
                      <a:pt x="346280" y="273755"/>
                    </a:lnTo>
                    <a:lnTo>
                      <a:pt x="339807" y="277017"/>
                    </a:lnTo>
                    <a:lnTo>
                      <a:pt x="295575" y="297670"/>
                    </a:lnTo>
                    <a:lnTo>
                      <a:pt x="257583" y="318464"/>
                    </a:lnTo>
                    <a:lnTo>
                      <a:pt x="244719" y="324949"/>
                    </a:lnTo>
                    <a:lnTo>
                      <a:pt x="238423" y="328951"/>
                    </a:lnTo>
                    <a:lnTo>
                      <a:pt x="225979" y="335762"/>
                    </a:lnTo>
                    <a:cubicBezTo>
                      <a:pt x="204269" y="348686"/>
                      <a:pt x="184058" y="361827"/>
                      <a:pt x="165371" y="375158"/>
                    </a:cubicBezTo>
                    <a:lnTo>
                      <a:pt x="163843" y="376361"/>
                    </a:lnTo>
                    <a:lnTo>
                      <a:pt x="159338" y="379225"/>
                    </a:lnTo>
                    <a:lnTo>
                      <a:pt x="145389" y="390896"/>
                    </a:lnTo>
                    <a:lnTo>
                      <a:pt x="113909" y="415690"/>
                    </a:lnTo>
                    <a:lnTo>
                      <a:pt x="103455" y="425982"/>
                    </a:lnTo>
                    <a:lnTo>
                      <a:pt x="91156" y="436272"/>
                    </a:lnTo>
                    <a:lnTo>
                      <a:pt x="82360" y="446749"/>
                    </a:lnTo>
                    <a:lnTo>
                      <a:pt x="71753" y="457190"/>
                    </a:lnTo>
                    <a:lnTo>
                      <a:pt x="50456" y="484745"/>
                    </a:lnTo>
                    <a:lnTo>
                      <a:pt x="41194" y="495776"/>
                    </a:lnTo>
                    <a:lnTo>
                      <a:pt x="39857" y="498459"/>
                    </a:lnTo>
                    <a:lnTo>
                      <a:pt x="39060" y="499490"/>
                    </a:lnTo>
                    <a:cubicBezTo>
                      <a:pt x="29757" y="513704"/>
                      <a:pt x="22058" y="528024"/>
                      <a:pt x="15989" y="542420"/>
                    </a:cubicBezTo>
                    <a:lnTo>
                      <a:pt x="12868" y="552612"/>
                    </a:lnTo>
                    <a:lnTo>
                      <a:pt x="10468" y="557427"/>
                    </a:lnTo>
                    <a:lnTo>
                      <a:pt x="9390" y="563970"/>
                    </a:lnTo>
                    <a:lnTo>
                      <a:pt x="2700" y="585814"/>
                    </a:lnTo>
                    <a:lnTo>
                      <a:pt x="2553" y="605432"/>
                    </a:lnTo>
                    <a:lnTo>
                      <a:pt x="0" y="620911"/>
                    </a:lnTo>
                    <a:lnTo>
                      <a:pt x="2420" y="623139"/>
                    </a:lnTo>
                    <a:lnTo>
                      <a:pt x="2311" y="637703"/>
                    </a:lnTo>
                    <a:lnTo>
                      <a:pt x="0" y="620911"/>
                    </a:lnTo>
                    <a:lnTo>
                      <a:pt x="0" y="620911"/>
                    </a:lnTo>
                    <a:close/>
                  </a:path>
                </a:pathLst>
              </a:custGeom>
              <a:solidFill>
                <a:srgbClr val="25ABA8"/>
              </a:solidFill>
              <a:ln>
                <a:noFill/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58F7C6C-122A-4FD6-9DB2-229DA31752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3001" y="3014369"/>
                <a:ext cx="1800048" cy="306530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BF375D5B-C6CA-4D77-BF17-19156CE415E7}"/>
                  </a:ext>
                </a:extLst>
              </p:cNvPr>
              <p:cNvSpPr/>
              <p:nvPr/>
            </p:nvSpPr>
            <p:spPr>
              <a:xfrm flipV="1">
                <a:off x="496957" y="2536556"/>
                <a:ext cx="2027039" cy="1408040"/>
              </a:xfrm>
              <a:custGeom>
                <a:avLst/>
                <a:gdLst>
                  <a:gd name="connsiteX0" fmla="*/ 138782 w 2027583"/>
                  <a:gd name="connsiteY0" fmla="*/ 151859 h 1407368"/>
                  <a:gd name="connsiteX1" fmla="*/ 127067 w 2027583"/>
                  <a:gd name="connsiteY1" fmla="*/ 142743 h 1407368"/>
                  <a:gd name="connsiteX2" fmla="*/ 111718 w 2027583"/>
                  <a:gd name="connsiteY2" fmla="*/ 130799 h 1407368"/>
                  <a:gd name="connsiteX3" fmla="*/ 98987 w 2027583"/>
                  <a:gd name="connsiteY3" fmla="*/ 117861 h 1407368"/>
                  <a:gd name="connsiteX4" fmla="*/ 1520687 w 2027583"/>
                  <a:gd name="connsiteY4" fmla="*/ 1407368 h 1407368"/>
                  <a:gd name="connsiteX5" fmla="*/ 2027583 w 2027583"/>
                  <a:gd name="connsiteY5" fmla="*/ 920188 h 1407368"/>
                  <a:gd name="connsiteX6" fmla="*/ 1520687 w 2027583"/>
                  <a:gd name="connsiteY6" fmla="*/ 393576 h 1407368"/>
                  <a:gd name="connsiteX7" fmla="*/ 1520687 w 2027583"/>
                  <a:gd name="connsiteY7" fmla="*/ 528563 h 1407368"/>
                  <a:gd name="connsiteX8" fmla="*/ 1047923 w 2027583"/>
                  <a:gd name="connsiteY8" fmla="*/ 471060 h 1407368"/>
                  <a:gd name="connsiteX9" fmla="*/ 905411 w 2027583"/>
                  <a:gd name="connsiteY9" fmla="*/ 444580 h 1407368"/>
                  <a:gd name="connsiteX10" fmla="*/ 800058 w 2027583"/>
                  <a:gd name="connsiteY10" fmla="*/ 421176 h 1407368"/>
                  <a:gd name="connsiteX11" fmla="*/ 771305 w 2027583"/>
                  <a:gd name="connsiteY11" fmla="*/ 414788 h 1407368"/>
                  <a:gd name="connsiteX12" fmla="*/ 587049 w 2027583"/>
                  <a:gd name="connsiteY12" fmla="*/ 364340 h 1407368"/>
                  <a:gd name="connsiteX13" fmla="*/ 448280 w 2027583"/>
                  <a:gd name="connsiteY13" fmla="*/ 315857 h 1407368"/>
                  <a:gd name="connsiteX14" fmla="*/ 441741 w 2027583"/>
                  <a:gd name="connsiteY14" fmla="*/ 314149 h 1407368"/>
                  <a:gd name="connsiteX15" fmla="*/ 432354 w 2027583"/>
                  <a:gd name="connsiteY15" fmla="*/ 310293 h 1407368"/>
                  <a:gd name="connsiteX16" fmla="*/ 424638 w 2027583"/>
                  <a:gd name="connsiteY16" fmla="*/ 307597 h 1407368"/>
                  <a:gd name="connsiteX17" fmla="*/ 419076 w 2027583"/>
                  <a:gd name="connsiteY17" fmla="*/ 305205 h 1407368"/>
                  <a:gd name="connsiteX18" fmla="*/ 404686 w 2027583"/>
                  <a:gd name="connsiteY18" fmla="*/ 299015 h 1407368"/>
                  <a:gd name="connsiteX19" fmla="*/ 404800 w 2027583"/>
                  <a:gd name="connsiteY19" fmla="*/ 298973 h 1407368"/>
                  <a:gd name="connsiteX20" fmla="*/ 306033 w 2027583"/>
                  <a:gd name="connsiteY20" fmla="*/ 258399 h 1407368"/>
                  <a:gd name="connsiteX21" fmla="*/ 254495 w 2027583"/>
                  <a:gd name="connsiteY21" fmla="*/ 228169 h 1407368"/>
                  <a:gd name="connsiteX22" fmla="*/ 245112 w 2027583"/>
                  <a:gd name="connsiteY22" fmla="*/ 223351 h 1407368"/>
                  <a:gd name="connsiteX23" fmla="*/ 226536 w 2027583"/>
                  <a:gd name="connsiteY23" fmla="*/ 211770 h 1407368"/>
                  <a:gd name="connsiteX24" fmla="*/ 186951 w 2027583"/>
                  <a:gd name="connsiteY24" fmla="*/ 188550 h 1407368"/>
                  <a:gd name="connsiteX25" fmla="*/ 179341 w 2027583"/>
                  <a:gd name="connsiteY25" fmla="*/ 182345 h 1407368"/>
                  <a:gd name="connsiteX26" fmla="*/ 172388 w 2027583"/>
                  <a:gd name="connsiteY26" fmla="*/ 178010 h 1407368"/>
                  <a:gd name="connsiteX27" fmla="*/ 171189 w 2027583"/>
                  <a:gd name="connsiteY27" fmla="*/ 177077 h 1407368"/>
                  <a:gd name="connsiteX28" fmla="*/ 169467 w 2027583"/>
                  <a:gd name="connsiteY28" fmla="*/ 175738 h 1407368"/>
                  <a:gd name="connsiteX29" fmla="*/ 176613 w 2027583"/>
                  <a:gd name="connsiteY29" fmla="*/ 180120 h 1407368"/>
                  <a:gd name="connsiteX30" fmla="*/ 87141 w 2027583"/>
                  <a:gd name="connsiteY30" fmla="*/ 107161 h 1407368"/>
                  <a:gd name="connsiteX31" fmla="*/ 63578 w 2027583"/>
                  <a:gd name="connsiteY31" fmla="*/ 79823 h 1407368"/>
                  <a:gd name="connsiteX32" fmla="*/ 70193 w 2027583"/>
                  <a:gd name="connsiteY32" fmla="*/ 88600 h 1407368"/>
                  <a:gd name="connsiteX33" fmla="*/ 63623 w 2027583"/>
                  <a:gd name="connsiteY33" fmla="*/ 81923 h 1407368"/>
                  <a:gd name="connsiteX34" fmla="*/ 56254 w 2027583"/>
                  <a:gd name="connsiteY34" fmla="*/ 71326 h 1407368"/>
                  <a:gd name="connsiteX35" fmla="*/ 9249 w 2027583"/>
                  <a:gd name="connsiteY35" fmla="*/ 16789 h 1407368"/>
                  <a:gd name="connsiteX36" fmla="*/ 0 w 2027583"/>
                  <a:gd name="connsiteY36" fmla="*/ 0 h 1407368"/>
                  <a:gd name="connsiteX37" fmla="*/ 0 w 2027583"/>
                  <a:gd name="connsiteY37" fmla="*/ 671187 h 1407368"/>
                  <a:gd name="connsiteX38" fmla="*/ 1198321 w 2027583"/>
                  <a:gd name="connsiteY38" fmla="*/ 1237839 h 1407368"/>
                  <a:gd name="connsiteX39" fmla="*/ 1520687 w 2027583"/>
                  <a:gd name="connsiteY39" fmla="*/ 1272381 h 1407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027583" h="1407368">
                    <a:moveTo>
                      <a:pt x="138782" y="151859"/>
                    </a:moveTo>
                    <a:lnTo>
                      <a:pt x="127067" y="142743"/>
                    </a:lnTo>
                    <a:lnTo>
                      <a:pt x="111718" y="130799"/>
                    </a:lnTo>
                    <a:lnTo>
                      <a:pt x="98987" y="117861"/>
                    </a:lnTo>
                    <a:close/>
                    <a:moveTo>
                      <a:pt x="1520687" y="1407368"/>
                    </a:moveTo>
                    <a:lnTo>
                      <a:pt x="2027583" y="920188"/>
                    </a:lnTo>
                    <a:lnTo>
                      <a:pt x="1520687" y="393576"/>
                    </a:lnTo>
                    <a:lnTo>
                      <a:pt x="1520687" y="528563"/>
                    </a:lnTo>
                    <a:cubicBezTo>
                      <a:pt x="1352834" y="515291"/>
                      <a:pt x="1194465" y="495814"/>
                      <a:pt x="1047923" y="471060"/>
                    </a:cubicBezTo>
                    <a:cubicBezTo>
                      <a:pt x="999076" y="462808"/>
                      <a:pt x="951543" y="453970"/>
                      <a:pt x="905411" y="444580"/>
                    </a:cubicBezTo>
                    <a:lnTo>
                      <a:pt x="800058" y="421176"/>
                    </a:lnTo>
                    <a:lnTo>
                      <a:pt x="771305" y="414788"/>
                    </a:lnTo>
                    <a:cubicBezTo>
                      <a:pt x="706441" y="399098"/>
                      <a:pt x="644924" y="382244"/>
                      <a:pt x="587049" y="364340"/>
                    </a:cubicBezTo>
                    <a:lnTo>
                      <a:pt x="448280" y="315857"/>
                    </a:lnTo>
                    <a:lnTo>
                      <a:pt x="441741" y="314149"/>
                    </a:lnTo>
                    <a:lnTo>
                      <a:pt x="432354" y="310293"/>
                    </a:lnTo>
                    <a:lnTo>
                      <a:pt x="424638" y="307597"/>
                    </a:lnTo>
                    <a:lnTo>
                      <a:pt x="419076" y="305205"/>
                    </a:lnTo>
                    <a:lnTo>
                      <a:pt x="404686" y="299015"/>
                    </a:lnTo>
                    <a:lnTo>
                      <a:pt x="404800" y="298973"/>
                    </a:lnTo>
                    <a:lnTo>
                      <a:pt x="306033" y="258399"/>
                    </a:lnTo>
                    <a:lnTo>
                      <a:pt x="254495" y="228169"/>
                    </a:lnTo>
                    <a:lnTo>
                      <a:pt x="245112" y="223351"/>
                    </a:lnTo>
                    <a:lnTo>
                      <a:pt x="226536" y="211770"/>
                    </a:lnTo>
                    <a:lnTo>
                      <a:pt x="186951" y="188550"/>
                    </a:lnTo>
                    <a:lnTo>
                      <a:pt x="179341" y="182345"/>
                    </a:lnTo>
                    <a:lnTo>
                      <a:pt x="172388" y="178010"/>
                    </a:lnTo>
                    <a:lnTo>
                      <a:pt x="171189" y="177077"/>
                    </a:lnTo>
                    <a:lnTo>
                      <a:pt x="169467" y="175738"/>
                    </a:lnTo>
                    <a:lnTo>
                      <a:pt x="176613" y="180120"/>
                    </a:lnTo>
                    <a:lnTo>
                      <a:pt x="87141" y="107161"/>
                    </a:lnTo>
                    <a:lnTo>
                      <a:pt x="63578" y="79823"/>
                    </a:lnTo>
                    <a:lnTo>
                      <a:pt x="70193" y="88600"/>
                    </a:lnTo>
                    <a:lnTo>
                      <a:pt x="63623" y="81923"/>
                    </a:lnTo>
                    <a:lnTo>
                      <a:pt x="56254" y="71326"/>
                    </a:lnTo>
                    <a:lnTo>
                      <a:pt x="9249" y="16789"/>
                    </a:lnTo>
                    <a:lnTo>
                      <a:pt x="0" y="0"/>
                    </a:lnTo>
                    <a:lnTo>
                      <a:pt x="0" y="671187"/>
                    </a:lnTo>
                    <a:cubicBezTo>
                      <a:pt x="0" y="918929"/>
                      <a:pt x="478877" y="1139219"/>
                      <a:pt x="1198321" y="1237839"/>
                    </a:cubicBezTo>
                    <a:cubicBezTo>
                      <a:pt x="1301098" y="1251928"/>
                      <a:pt x="1408785" y="1263533"/>
                      <a:pt x="1520687" y="1272381"/>
                    </a:cubicBezTo>
                    <a:close/>
                  </a:path>
                </a:pathLst>
              </a:custGeom>
              <a:solidFill>
                <a:srgbClr val="46D9D6"/>
              </a:solidFill>
              <a:ln>
                <a:noFill/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207" name="TextBox 50">
                <a:extLst>
                  <a:ext uri="{FF2B5EF4-FFF2-40B4-BE49-F238E27FC236}">
                    <a16:creationId xmlns:a16="http://schemas.microsoft.com/office/drawing/2014/main" id="{C208BC8F-83CE-4D25-8624-82263FC399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496977">
                <a:off x="1182758" y="2813457"/>
                <a:ext cx="98616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800" b="1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2017</a:t>
                </a:r>
              </a:p>
            </p:txBody>
          </p:sp>
          <p:sp>
            <p:nvSpPr>
              <p:cNvPr id="50208" name="TextBox 51">
                <a:extLst>
                  <a:ext uri="{FF2B5EF4-FFF2-40B4-BE49-F238E27FC236}">
                    <a16:creationId xmlns:a16="http://schemas.microsoft.com/office/drawing/2014/main" id="{45EFF381-1CB8-4F9E-B65A-10CEF821F4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2742" y="3801293"/>
                <a:ext cx="1790458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b="1" dirty="0">
                  <a:solidFill>
                    <a:srgbClr val="2ABFBF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algn="ctr"/>
                <a:r>
                  <a:rPr lang="en-US" altLang="en-US" b="1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No GSA</a:t>
                </a:r>
              </a:p>
              <a:p>
                <a:pPr algn="ctr"/>
                <a:r>
                  <a:rPr lang="en-US" altLang="en-US" b="1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or </a:t>
                </a:r>
              </a:p>
              <a:p>
                <a:pPr algn="ctr"/>
                <a:r>
                  <a:rPr lang="en-US" altLang="en-US" b="1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Alternative</a:t>
                </a:r>
              </a:p>
            </p:txBody>
          </p:sp>
        </p:grpSp>
        <p:grpSp>
          <p:nvGrpSpPr>
            <p:cNvPr id="50186" name="Group 39">
              <a:extLst>
                <a:ext uri="{FF2B5EF4-FFF2-40B4-BE49-F238E27FC236}">
                  <a16:creationId xmlns:a16="http://schemas.microsoft.com/office/drawing/2014/main" id="{F50F1F9D-88A1-4154-834D-EAA5C9FFD9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5927" y="2343539"/>
              <a:ext cx="2246244" cy="3542558"/>
              <a:chOff x="2479619" y="2536556"/>
              <a:chExt cx="2246244" cy="3542558"/>
            </a:xfrm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54D7721C-B156-4673-B854-3F5C082BB27F}"/>
                  </a:ext>
                </a:extLst>
              </p:cNvPr>
              <p:cNvSpPr/>
              <p:nvPr/>
            </p:nvSpPr>
            <p:spPr>
              <a:xfrm flipV="1">
                <a:off x="2480254" y="3597980"/>
                <a:ext cx="2027039" cy="992136"/>
              </a:xfrm>
              <a:custGeom>
                <a:avLst/>
                <a:gdLst>
                  <a:gd name="connsiteX0" fmla="*/ 19131 w 2027583"/>
                  <a:gd name="connsiteY0" fmla="*/ 702226 h 992079"/>
                  <a:gd name="connsiteX1" fmla="*/ 7243 w 2027583"/>
                  <a:gd name="connsiteY1" fmla="*/ 673544 h 992079"/>
                  <a:gd name="connsiteX2" fmla="*/ 6387 w 2027583"/>
                  <a:gd name="connsiteY2" fmla="*/ 667319 h 992079"/>
                  <a:gd name="connsiteX3" fmla="*/ 70193 w 2027583"/>
                  <a:gd name="connsiteY3" fmla="*/ 782142 h 992079"/>
                  <a:gd name="connsiteX4" fmla="*/ 63623 w 2027583"/>
                  <a:gd name="connsiteY4" fmla="*/ 775465 h 992079"/>
                  <a:gd name="connsiteX5" fmla="*/ 46370 w 2027583"/>
                  <a:gd name="connsiteY5" fmla="*/ 750653 h 992079"/>
                  <a:gd name="connsiteX6" fmla="*/ 45299 w 2027583"/>
                  <a:gd name="connsiteY6" fmla="*/ 749111 h 992079"/>
                  <a:gd name="connsiteX7" fmla="*/ 138782 w 2027583"/>
                  <a:gd name="connsiteY7" fmla="*/ 845401 h 992079"/>
                  <a:gd name="connsiteX8" fmla="*/ 127068 w 2027583"/>
                  <a:gd name="connsiteY8" fmla="*/ 836285 h 992079"/>
                  <a:gd name="connsiteX9" fmla="*/ 111718 w 2027583"/>
                  <a:gd name="connsiteY9" fmla="*/ 824341 h 992079"/>
                  <a:gd name="connsiteX10" fmla="*/ 98987 w 2027583"/>
                  <a:gd name="connsiteY10" fmla="*/ 811403 h 992079"/>
                  <a:gd name="connsiteX11" fmla="*/ 257268 w 2027583"/>
                  <a:gd name="connsiteY11" fmla="*/ 923135 h 992079"/>
                  <a:gd name="connsiteX12" fmla="*/ 245112 w 2027583"/>
                  <a:gd name="connsiteY12" fmla="*/ 916893 h 992079"/>
                  <a:gd name="connsiteX13" fmla="*/ 181624 w 2027583"/>
                  <a:gd name="connsiteY13" fmla="*/ 877310 h 992079"/>
                  <a:gd name="connsiteX14" fmla="*/ 172388 w 2027583"/>
                  <a:gd name="connsiteY14" fmla="*/ 871552 h 992079"/>
                  <a:gd name="connsiteX15" fmla="*/ 171189 w 2027583"/>
                  <a:gd name="connsiteY15" fmla="*/ 870619 h 992079"/>
                  <a:gd name="connsiteX16" fmla="*/ 169467 w 2027583"/>
                  <a:gd name="connsiteY16" fmla="*/ 869280 h 992079"/>
                  <a:gd name="connsiteX17" fmla="*/ 387261 w 2027583"/>
                  <a:gd name="connsiteY17" fmla="*/ 985061 h 992079"/>
                  <a:gd name="connsiteX18" fmla="*/ 329369 w 2027583"/>
                  <a:gd name="connsiteY18" fmla="*/ 960157 h 992079"/>
                  <a:gd name="connsiteX19" fmla="*/ 288488 w 2027583"/>
                  <a:gd name="connsiteY19" fmla="*/ 939166 h 992079"/>
                  <a:gd name="connsiteX20" fmla="*/ 0 w 2027583"/>
                  <a:gd name="connsiteY20" fmla="*/ 992079 h 992079"/>
                  <a:gd name="connsiteX21" fmla="*/ 406002 w 2027583"/>
                  <a:gd name="connsiteY21" fmla="*/ 992079 h 992079"/>
                  <a:gd name="connsiteX22" fmla="*/ 557420 w 2027583"/>
                  <a:gd name="connsiteY22" fmla="*/ 937125 h 992079"/>
                  <a:gd name="connsiteX23" fmla="*/ 557428 w 2027583"/>
                  <a:gd name="connsiteY23" fmla="*/ 937122 h 992079"/>
                  <a:gd name="connsiteX24" fmla="*/ 719412 w 2027583"/>
                  <a:gd name="connsiteY24" fmla="*/ 890628 h 992079"/>
                  <a:gd name="connsiteX25" fmla="*/ 776508 w 2027583"/>
                  <a:gd name="connsiteY25" fmla="*/ 877092 h 992079"/>
                  <a:gd name="connsiteX26" fmla="*/ 896070 w 2027583"/>
                  <a:gd name="connsiteY26" fmla="*/ 849996 h 992079"/>
                  <a:gd name="connsiteX27" fmla="*/ 968070 w 2027583"/>
                  <a:gd name="connsiteY27" fmla="*/ 836241 h 992079"/>
                  <a:gd name="connsiteX28" fmla="*/ 1085942 w 2027583"/>
                  <a:gd name="connsiteY28" fmla="*/ 815486 h 992079"/>
                  <a:gd name="connsiteX29" fmla="*/ 1165571 w 2027583"/>
                  <a:gd name="connsiteY29" fmla="*/ 803493 h 992079"/>
                  <a:gd name="connsiteX30" fmla="*/ 1287903 w 2027583"/>
                  <a:gd name="connsiteY30" fmla="*/ 787355 h 992079"/>
                  <a:gd name="connsiteX31" fmla="*/ 1371200 w 2027583"/>
                  <a:gd name="connsiteY31" fmla="*/ 777859 h 992079"/>
                  <a:gd name="connsiteX32" fmla="*/ 1501801 w 2027583"/>
                  <a:gd name="connsiteY32" fmla="*/ 765860 h 992079"/>
                  <a:gd name="connsiteX33" fmla="*/ 1584316 w 2027583"/>
                  <a:gd name="connsiteY33" fmla="*/ 759264 h 992079"/>
                  <a:gd name="connsiteX34" fmla="*/ 1650301 w 2027583"/>
                  <a:gd name="connsiteY34" fmla="*/ 755680 h 992079"/>
                  <a:gd name="connsiteX35" fmla="*/ 2027583 w 2027583"/>
                  <a:gd name="connsiteY35" fmla="*/ 743820 h 992079"/>
                  <a:gd name="connsiteX36" fmla="*/ 2027583 w 2027583"/>
                  <a:gd name="connsiteY36" fmla="*/ 1 h 992079"/>
                  <a:gd name="connsiteX37" fmla="*/ 2027583 w 2027583"/>
                  <a:gd name="connsiteY37" fmla="*/ 0 h 992079"/>
                  <a:gd name="connsiteX38" fmla="*/ 1657699 w 2027583"/>
                  <a:gd name="connsiteY38" fmla="*/ 10420 h 992079"/>
                  <a:gd name="connsiteX39" fmla="*/ 1639705 w 2027583"/>
                  <a:gd name="connsiteY39" fmla="*/ 11975 h 992079"/>
                  <a:gd name="connsiteX40" fmla="*/ 1618955 w 2027583"/>
                  <a:gd name="connsiteY40" fmla="*/ 12616 h 992079"/>
                  <a:gd name="connsiteX41" fmla="*/ 1424642 w 2027583"/>
                  <a:gd name="connsiteY41" fmla="*/ 27916 h 992079"/>
                  <a:gd name="connsiteX42" fmla="*/ 1321047 w 2027583"/>
                  <a:gd name="connsiteY42" fmla="*/ 39527 h 992079"/>
                  <a:gd name="connsiteX43" fmla="*/ 1300229 w 2027583"/>
                  <a:gd name="connsiteY43" fmla="*/ 41327 h 992079"/>
                  <a:gd name="connsiteX44" fmla="*/ 1271998 w 2027583"/>
                  <a:gd name="connsiteY44" fmla="*/ 45025 h 992079"/>
                  <a:gd name="connsiteX45" fmla="*/ 1238356 w 2027583"/>
                  <a:gd name="connsiteY45" fmla="*/ 48795 h 992079"/>
                  <a:gd name="connsiteX46" fmla="*/ 1199943 w 2027583"/>
                  <a:gd name="connsiteY46" fmla="*/ 54462 h 992079"/>
                  <a:gd name="connsiteX47" fmla="*/ 1156878 w 2027583"/>
                  <a:gd name="connsiteY47" fmla="*/ 60103 h 992079"/>
                  <a:gd name="connsiteX48" fmla="*/ 1094983 w 2027583"/>
                  <a:gd name="connsiteY48" fmla="*/ 69946 h 992079"/>
                  <a:gd name="connsiteX49" fmla="*/ 1061117 w 2027583"/>
                  <a:gd name="connsiteY49" fmla="*/ 74942 h 992079"/>
                  <a:gd name="connsiteX50" fmla="*/ 1046683 w 2027583"/>
                  <a:gd name="connsiteY50" fmla="*/ 77627 h 992079"/>
                  <a:gd name="connsiteX51" fmla="*/ 1021087 w 2027583"/>
                  <a:gd name="connsiteY51" fmla="*/ 81698 h 992079"/>
                  <a:gd name="connsiteX52" fmla="*/ 374000 w 2027583"/>
                  <a:gd name="connsiteY52" fmla="*/ 261052 h 992079"/>
                  <a:gd name="connsiteX53" fmla="*/ 350468 w 2027583"/>
                  <a:gd name="connsiteY53" fmla="*/ 272039 h 992079"/>
                  <a:gd name="connsiteX54" fmla="*/ 346280 w 2027583"/>
                  <a:gd name="connsiteY54" fmla="*/ 273755 h 992079"/>
                  <a:gd name="connsiteX55" fmla="*/ 339807 w 2027583"/>
                  <a:gd name="connsiteY55" fmla="*/ 277017 h 992079"/>
                  <a:gd name="connsiteX56" fmla="*/ 295575 w 2027583"/>
                  <a:gd name="connsiteY56" fmla="*/ 297670 h 992079"/>
                  <a:gd name="connsiteX57" fmla="*/ 257583 w 2027583"/>
                  <a:gd name="connsiteY57" fmla="*/ 318464 h 992079"/>
                  <a:gd name="connsiteX58" fmla="*/ 244719 w 2027583"/>
                  <a:gd name="connsiteY58" fmla="*/ 324949 h 992079"/>
                  <a:gd name="connsiteX59" fmla="*/ 238423 w 2027583"/>
                  <a:gd name="connsiteY59" fmla="*/ 328951 h 992079"/>
                  <a:gd name="connsiteX60" fmla="*/ 225979 w 2027583"/>
                  <a:gd name="connsiteY60" fmla="*/ 335762 h 992079"/>
                  <a:gd name="connsiteX61" fmla="*/ 165371 w 2027583"/>
                  <a:gd name="connsiteY61" fmla="*/ 375158 h 992079"/>
                  <a:gd name="connsiteX62" fmla="*/ 163843 w 2027583"/>
                  <a:gd name="connsiteY62" fmla="*/ 376361 h 992079"/>
                  <a:gd name="connsiteX63" fmla="*/ 159338 w 2027583"/>
                  <a:gd name="connsiteY63" fmla="*/ 379225 h 992079"/>
                  <a:gd name="connsiteX64" fmla="*/ 145389 w 2027583"/>
                  <a:gd name="connsiteY64" fmla="*/ 390896 h 992079"/>
                  <a:gd name="connsiteX65" fmla="*/ 113909 w 2027583"/>
                  <a:gd name="connsiteY65" fmla="*/ 415690 h 992079"/>
                  <a:gd name="connsiteX66" fmla="*/ 103455 w 2027583"/>
                  <a:gd name="connsiteY66" fmla="*/ 425982 h 992079"/>
                  <a:gd name="connsiteX67" fmla="*/ 91156 w 2027583"/>
                  <a:gd name="connsiteY67" fmla="*/ 436272 h 992079"/>
                  <a:gd name="connsiteX68" fmla="*/ 82360 w 2027583"/>
                  <a:gd name="connsiteY68" fmla="*/ 446749 h 992079"/>
                  <a:gd name="connsiteX69" fmla="*/ 71753 w 2027583"/>
                  <a:gd name="connsiteY69" fmla="*/ 457190 h 992079"/>
                  <a:gd name="connsiteX70" fmla="*/ 50456 w 2027583"/>
                  <a:gd name="connsiteY70" fmla="*/ 484745 h 992079"/>
                  <a:gd name="connsiteX71" fmla="*/ 41194 w 2027583"/>
                  <a:gd name="connsiteY71" fmla="*/ 495776 h 992079"/>
                  <a:gd name="connsiteX72" fmla="*/ 39857 w 2027583"/>
                  <a:gd name="connsiteY72" fmla="*/ 498459 h 992079"/>
                  <a:gd name="connsiteX73" fmla="*/ 39060 w 2027583"/>
                  <a:gd name="connsiteY73" fmla="*/ 499490 h 992079"/>
                  <a:gd name="connsiteX74" fmla="*/ 15989 w 2027583"/>
                  <a:gd name="connsiteY74" fmla="*/ 542420 h 992079"/>
                  <a:gd name="connsiteX75" fmla="*/ 12868 w 2027583"/>
                  <a:gd name="connsiteY75" fmla="*/ 552612 h 992079"/>
                  <a:gd name="connsiteX76" fmla="*/ 10468 w 2027583"/>
                  <a:gd name="connsiteY76" fmla="*/ 557427 h 992079"/>
                  <a:gd name="connsiteX77" fmla="*/ 9390 w 2027583"/>
                  <a:gd name="connsiteY77" fmla="*/ 563970 h 992079"/>
                  <a:gd name="connsiteX78" fmla="*/ 2700 w 2027583"/>
                  <a:gd name="connsiteY78" fmla="*/ 585814 h 992079"/>
                  <a:gd name="connsiteX79" fmla="*/ 2553 w 2027583"/>
                  <a:gd name="connsiteY79" fmla="*/ 605432 h 992079"/>
                  <a:gd name="connsiteX80" fmla="*/ 0 w 2027583"/>
                  <a:gd name="connsiteY80" fmla="*/ 620911 h 992079"/>
                  <a:gd name="connsiteX81" fmla="*/ 2420 w 2027583"/>
                  <a:gd name="connsiteY81" fmla="*/ 623139 h 992079"/>
                  <a:gd name="connsiteX82" fmla="*/ 2311 w 2027583"/>
                  <a:gd name="connsiteY82" fmla="*/ 637703 h 992079"/>
                  <a:gd name="connsiteX83" fmla="*/ 0 w 2027583"/>
                  <a:gd name="connsiteY83" fmla="*/ 620911 h 992079"/>
                  <a:gd name="connsiteX84" fmla="*/ 0 w 2027583"/>
                  <a:gd name="connsiteY84" fmla="*/ 620911 h 99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2027583" h="992079">
                    <a:moveTo>
                      <a:pt x="19131" y="702226"/>
                    </a:moveTo>
                    <a:lnTo>
                      <a:pt x="7243" y="673544"/>
                    </a:lnTo>
                    <a:lnTo>
                      <a:pt x="6387" y="667319"/>
                    </a:lnTo>
                    <a:close/>
                    <a:moveTo>
                      <a:pt x="70193" y="782142"/>
                    </a:moveTo>
                    <a:lnTo>
                      <a:pt x="63623" y="775465"/>
                    </a:lnTo>
                    <a:lnTo>
                      <a:pt x="46370" y="750653"/>
                    </a:lnTo>
                    <a:lnTo>
                      <a:pt x="45299" y="749111"/>
                    </a:lnTo>
                    <a:close/>
                    <a:moveTo>
                      <a:pt x="138782" y="845401"/>
                    </a:moveTo>
                    <a:lnTo>
                      <a:pt x="127068" y="836285"/>
                    </a:lnTo>
                    <a:lnTo>
                      <a:pt x="111718" y="824341"/>
                    </a:lnTo>
                    <a:lnTo>
                      <a:pt x="98987" y="811403"/>
                    </a:lnTo>
                    <a:close/>
                    <a:moveTo>
                      <a:pt x="257268" y="923135"/>
                    </a:moveTo>
                    <a:lnTo>
                      <a:pt x="245112" y="916893"/>
                    </a:lnTo>
                    <a:lnTo>
                      <a:pt x="181624" y="877310"/>
                    </a:lnTo>
                    <a:lnTo>
                      <a:pt x="172388" y="871552"/>
                    </a:lnTo>
                    <a:lnTo>
                      <a:pt x="171189" y="870619"/>
                    </a:lnTo>
                    <a:lnTo>
                      <a:pt x="169467" y="869280"/>
                    </a:lnTo>
                    <a:close/>
                    <a:moveTo>
                      <a:pt x="387261" y="985061"/>
                    </a:moveTo>
                    <a:lnTo>
                      <a:pt x="329369" y="960157"/>
                    </a:lnTo>
                    <a:lnTo>
                      <a:pt x="288488" y="939166"/>
                    </a:lnTo>
                    <a:close/>
                    <a:moveTo>
                      <a:pt x="0" y="992079"/>
                    </a:moveTo>
                    <a:lnTo>
                      <a:pt x="406002" y="992079"/>
                    </a:lnTo>
                    <a:lnTo>
                      <a:pt x="557420" y="937125"/>
                    </a:lnTo>
                    <a:lnTo>
                      <a:pt x="557428" y="937122"/>
                    </a:lnTo>
                    <a:lnTo>
                      <a:pt x="719412" y="890628"/>
                    </a:lnTo>
                    <a:lnTo>
                      <a:pt x="776508" y="877092"/>
                    </a:lnTo>
                    <a:lnTo>
                      <a:pt x="896070" y="849996"/>
                    </a:lnTo>
                    <a:lnTo>
                      <a:pt x="968070" y="836241"/>
                    </a:lnTo>
                    <a:lnTo>
                      <a:pt x="1085942" y="815486"/>
                    </a:lnTo>
                    <a:lnTo>
                      <a:pt x="1165571" y="803493"/>
                    </a:lnTo>
                    <a:lnTo>
                      <a:pt x="1287903" y="787355"/>
                    </a:lnTo>
                    <a:lnTo>
                      <a:pt x="1371200" y="777859"/>
                    </a:lnTo>
                    <a:lnTo>
                      <a:pt x="1501801" y="765860"/>
                    </a:lnTo>
                    <a:lnTo>
                      <a:pt x="1584316" y="759264"/>
                    </a:lnTo>
                    <a:lnTo>
                      <a:pt x="1650301" y="755680"/>
                    </a:lnTo>
                    <a:lnTo>
                      <a:pt x="2027583" y="743820"/>
                    </a:lnTo>
                    <a:lnTo>
                      <a:pt x="2027583" y="1"/>
                    </a:lnTo>
                    <a:lnTo>
                      <a:pt x="2027583" y="0"/>
                    </a:lnTo>
                    <a:cubicBezTo>
                      <a:pt x="1903245" y="0"/>
                      <a:pt x="1779438" y="3503"/>
                      <a:pt x="1657699" y="10420"/>
                    </a:cubicBezTo>
                    <a:lnTo>
                      <a:pt x="1639705" y="11975"/>
                    </a:lnTo>
                    <a:lnTo>
                      <a:pt x="1618955" y="12616"/>
                    </a:lnTo>
                    <a:cubicBezTo>
                      <a:pt x="1552959" y="16752"/>
                      <a:pt x="1488132" y="21869"/>
                      <a:pt x="1424642" y="27916"/>
                    </a:cubicBezTo>
                    <a:lnTo>
                      <a:pt x="1321047" y="39527"/>
                    </a:lnTo>
                    <a:lnTo>
                      <a:pt x="1300229" y="41327"/>
                    </a:lnTo>
                    <a:lnTo>
                      <a:pt x="1271998" y="45025"/>
                    </a:lnTo>
                    <a:lnTo>
                      <a:pt x="1238356" y="48795"/>
                    </a:lnTo>
                    <a:lnTo>
                      <a:pt x="1199943" y="54462"/>
                    </a:lnTo>
                    <a:lnTo>
                      <a:pt x="1156878" y="60103"/>
                    </a:lnTo>
                    <a:lnTo>
                      <a:pt x="1094983" y="69946"/>
                    </a:lnTo>
                    <a:lnTo>
                      <a:pt x="1061117" y="74942"/>
                    </a:lnTo>
                    <a:lnTo>
                      <a:pt x="1046683" y="77627"/>
                    </a:lnTo>
                    <a:lnTo>
                      <a:pt x="1021087" y="81698"/>
                    </a:lnTo>
                    <a:cubicBezTo>
                      <a:pt x="757173" y="127595"/>
                      <a:pt x="539574" y="189400"/>
                      <a:pt x="374000" y="261052"/>
                    </a:cubicBezTo>
                    <a:lnTo>
                      <a:pt x="350468" y="272039"/>
                    </a:lnTo>
                    <a:lnTo>
                      <a:pt x="346280" y="273755"/>
                    </a:lnTo>
                    <a:lnTo>
                      <a:pt x="339807" y="277017"/>
                    </a:lnTo>
                    <a:lnTo>
                      <a:pt x="295575" y="297670"/>
                    </a:lnTo>
                    <a:lnTo>
                      <a:pt x="257583" y="318464"/>
                    </a:lnTo>
                    <a:lnTo>
                      <a:pt x="244719" y="324949"/>
                    </a:lnTo>
                    <a:lnTo>
                      <a:pt x="238423" y="328951"/>
                    </a:lnTo>
                    <a:lnTo>
                      <a:pt x="225979" y="335762"/>
                    </a:lnTo>
                    <a:cubicBezTo>
                      <a:pt x="204269" y="348686"/>
                      <a:pt x="184058" y="361827"/>
                      <a:pt x="165371" y="375158"/>
                    </a:cubicBezTo>
                    <a:lnTo>
                      <a:pt x="163843" y="376361"/>
                    </a:lnTo>
                    <a:lnTo>
                      <a:pt x="159338" y="379225"/>
                    </a:lnTo>
                    <a:lnTo>
                      <a:pt x="145389" y="390896"/>
                    </a:lnTo>
                    <a:lnTo>
                      <a:pt x="113909" y="415690"/>
                    </a:lnTo>
                    <a:lnTo>
                      <a:pt x="103455" y="425982"/>
                    </a:lnTo>
                    <a:lnTo>
                      <a:pt x="91156" y="436272"/>
                    </a:lnTo>
                    <a:lnTo>
                      <a:pt x="82360" y="446749"/>
                    </a:lnTo>
                    <a:lnTo>
                      <a:pt x="71753" y="457190"/>
                    </a:lnTo>
                    <a:lnTo>
                      <a:pt x="50456" y="484745"/>
                    </a:lnTo>
                    <a:lnTo>
                      <a:pt x="41194" y="495776"/>
                    </a:lnTo>
                    <a:lnTo>
                      <a:pt x="39857" y="498459"/>
                    </a:lnTo>
                    <a:lnTo>
                      <a:pt x="39060" y="499490"/>
                    </a:lnTo>
                    <a:cubicBezTo>
                      <a:pt x="29757" y="513704"/>
                      <a:pt x="22058" y="528024"/>
                      <a:pt x="15989" y="542420"/>
                    </a:cubicBezTo>
                    <a:lnTo>
                      <a:pt x="12868" y="552612"/>
                    </a:lnTo>
                    <a:lnTo>
                      <a:pt x="10468" y="557427"/>
                    </a:lnTo>
                    <a:lnTo>
                      <a:pt x="9390" y="563970"/>
                    </a:lnTo>
                    <a:lnTo>
                      <a:pt x="2700" y="585814"/>
                    </a:lnTo>
                    <a:lnTo>
                      <a:pt x="2553" y="605432"/>
                    </a:lnTo>
                    <a:lnTo>
                      <a:pt x="0" y="620911"/>
                    </a:lnTo>
                    <a:lnTo>
                      <a:pt x="2420" y="623139"/>
                    </a:lnTo>
                    <a:lnTo>
                      <a:pt x="2311" y="637703"/>
                    </a:lnTo>
                    <a:lnTo>
                      <a:pt x="0" y="620911"/>
                    </a:lnTo>
                    <a:lnTo>
                      <a:pt x="0" y="620911"/>
                    </a:lnTo>
                    <a:close/>
                  </a:path>
                </a:pathLst>
              </a:custGeom>
              <a:solidFill>
                <a:srgbClr val="164F5A"/>
              </a:solidFill>
              <a:ln>
                <a:noFill/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9C595ED-BCD7-4115-ABEE-422FC07321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6298" y="3013810"/>
                <a:ext cx="1800048" cy="3065304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473B3449-265E-43E8-9599-C46BFF9FBFD5}"/>
                  </a:ext>
                </a:extLst>
              </p:cNvPr>
              <p:cNvSpPr/>
              <p:nvPr/>
            </p:nvSpPr>
            <p:spPr>
              <a:xfrm flipV="1">
                <a:off x="2480254" y="2535997"/>
                <a:ext cx="2027039" cy="1408040"/>
              </a:xfrm>
              <a:custGeom>
                <a:avLst/>
                <a:gdLst>
                  <a:gd name="connsiteX0" fmla="*/ 138782 w 2027583"/>
                  <a:gd name="connsiteY0" fmla="*/ 151859 h 1407368"/>
                  <a:gd name="connsiteX1" fmla="*/ 127067 w 2027583"/>
                  <a:gd name="connsiteY1" fmla="*/ 142743 h 1407368"/>
                  <a:gd name="connsiteX2" fmla="*/ 111718 w 2027583"/>
                  <a:gd name="connsiteY2" fmla="*/ 130799 h 1407368"/>
                  <a:gd name="connsiteX3" fmla="*/ 98987 w 2027583"/>
                  <a:gd name="connsiteY3" fmla="*/ 117861 h 1407368"/>
                  <a:gd name="connsiteX4" fmla="*/ 1520687 w 2027583"/>
                  <a:gd name="connsiteY4" fmla="*/ 1407368 h 1407368"/>
                  <a:gd name="connsiteX5" fmla="*/ 2027583 w 2027583"/>
                  <a:gd name="connsiteY5" fmla="*/ 920188 h 1407368"/>
                  <a:gd name="connsiteX6" fmla="*/ 1520687 w 2027583"/>
                  <a:gd name="connsiteY6" fmla="*/ 393576 h 1407368"/>
                  <a:gd name="connsiteX7" fmla="*/ 1520687 w 2027583"/>
                  <a:gd name="connsiteY7" fmla="*/ 528563 h 1407368"/>
                  <a:gd name="connsiteX8" fmla="*/ 1047923 w 2027583"/>
                  <a:gd name="connsiteY8" fmla="*/ 471060 h 1407368"/>
                  <a:gd name="connsiteX9" fmla="*/ 905411 w 2027583"/>
                  <a:gd name="connsiteY9" fmla="*/ 444580 h 1407368"/>
                  <a:gd name="connsiteX10" fmla="*/ 800058 w 2027583"/>
                  <a:gd name="connsiteY10" fmla="*/ 421176 h 1407368"/>
                  <a:gd name="connsiteX11" fmla="*/ 771305 w 2027583"/>
                  <a:gd name="connsiteY11" fmla="*/ 414788 h 1407368"/>
                  <a:gd name="connsiteX12" fmla="*/ 587049 w 2027583"/>
                  <a:gd name="connsiteY12" fmla="*/ 364340 h 1407368"/>
                  <a:gd name="connsiteX13" fmla="*/ 448280 w 2027583"/>
                  <a:gd name="connsiteY13" fmla="*/ 315857 h 1407368"/>
                  <a:gd name="connsiteX14" fmla="*/ 441741 w 2027583"/>
                  <a:gd name="connsiteY14" fmla="*/ 314149 h 1407368"/>
                  <a:gd name="connsiteX15" fmla="*/ 432354 w 2027583"/>
                  <a:gd name="connsiteY15" fmla="*/ 310293 h 1407368"/>
                  <a:gd name="connsiteX16" fmla="*/ 424638 w 2027583"/>
                  <a:gd name="connsiteY16" fmla="*/ 307597 h 1407368"/>
                  <a:gd name="connsiteX17" fmla="*/ 419076 w 2027583"/>
                  <a:gd name="connsiteY17" fmla="*/ 305205 h 1407368"/>
                  <a:gd name="connsiteX18" fmla="*/ 404686 w 2027583"/>
                  <a:gd name="connsiteY18" fmla="*/ 299015 h 1407368"/>
                  <a:gd name="connsiteX19" fmla="*/ 404800 w 2027583"/>
                  <a:gd name="connsiteY19" fmla="*/ 298973 h 1407368"/>
                  <a:gd name="connsiteX20" fmla="*/ 306033 w 2027583"/>
                  <a:gd name="connsiteY20" fmla="*/ 258399 h 1407368"/>
                  <a:gd name="connsiteX21" fmla="*/ 254495 w 2027583"/>
                  <a:gd name="connsiteY21" fmla="*/ 228169 h 1407368"/>
                  <a:gd name="connsiteX22" fmla="*/ 245112 w 2027583"/>
                  <a:gd name="connsiteY22" fmla="*/ 223351 h 1407368"/>
                  <a:gd name="connsiteX23" fmla="*/ 226536 w 2027583"/>
                  <a:gd name="connsiteY23" fmla="*/ 211770 h 1407368"/>
                  <a:gd name="connsiteX24" fmla="*/ 186951 w 2027583"/>
                  <a:gd name="connsiteY24" fmla="*/ 188550 h 1407368"/>
                  <a:gd name="connsiteX25" fmla="*/ 179341 w 2027583"/>
                  <a:gd name="connsiteY25" fmla="*/ 182345 h 1407368"/>
                  <a:gd name="connsiteX26" fmla="*/ 172388 w 2027583"/>
                  <a:gd name="connsiteY26" fmla="*/ 178010 h 1407368"/>
                  <a:gd name="connsiteX27" fmla="*/ 171189 w 2027583"/>
                  <a:gd name="connsiteY27" fmla="*/ 177077 h 1407368"/>
                  <a:gd name="connsiteX28" fmla="*/ 169467 w 2027583"/>
                  <a:gd name="connsiteY28" fmla="*/ 175738 h 1407368"/>
                  <a:gd name="connsiteX29" fmla="*/ 176613 w 2027583"/>
                  <a:gd name="connsiteY29" fmla="*/ 180120 h 1407368"/>
                  <a:gd name="connsiteX30" fmla="*/ 87141 w 2027583"/>
                  <a:gd name="connsiteY30" fmla="*/ 107161 h 1407368"/>
                  <a:gd name="connsiteX31" fmla="*/ 63578 w 2027583"/>
                  <a:gd name="connsiteY31" fmla="*/ 79823 h 1407368"/>
                  <a:gd name="connsiteX32" fmla="*/ 70193 w 2027583"/>
                  <a:gd name="connsiteY32" fmla="*/ 88600 h 1407368"/>
                  <a:gd name="connsiteX33" fmla="*/ 63623 w 2027583"/>
                  <a:gd name="connsiteY33" fmla="*/ 81923 h 1407368"/>
                  <a:gd name="connsiteX34" fmla="*/ 56254 w 2027583"/>
                  <a:gd name="connsiteY34" fmla="*/ 71326 h 1407368"/>
                  <a:gd name="connsiteX35" fmla="*/ 9249 w 2027583"/>
                  <a:gd name="connsiteY35" fmla="*/ 16789 h 1407368"/>
                  <a:gd name="connsiteX36" fmla="*/ 0 w 2027583"/>
                  <a:gd name="connsiteY36" fmla="*/ 0 h 1407368"/>
                  <a:gd name="connsiteX37" fmla="*/ 0 w 2027583"/>
                  <a:gd name="connsiteY37" fmla="*/ 671187 h 1407368"/>
                  <a:gd name="connsiteX38" fmla="*/ 1198321 w 2027583"/>
                  <a:gd name="connsiteY38" fmla="*/ 1237839 h 1407368"/>
                  <a:gd name="connsiteX39" fmla="*/ 1520687 w 2027583"/>
                  <a:gd name="connsiteY39" fmla="*/ 1272381 h 1407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027583" h="1407368">
                    <a:moveTo>
                      <a:pt x="138782" y="151859"/>
                    </a:moveTo>
                    <a:lnTo>
                      <a:pt x="127067" y="142743"/>
                    </a:lnTo>
                    <a:lnTo>
                      <a:pt x="111718" y="130799"/>
                    </a:lnTo>
                    <a:lnTo>
                      <a:pt x="98987" y="117861"/>
                    </a:lnTo>
                    <a:close/>
                    <a:moveTo>
                      <a:pt x="1520687" y="1407368"/>
                    </a:moveTo>
                    <a:lnTo>
                      <a:pt x="2027583" y="920188"/>
                    </a:lnTo>
                    <a:lnTo>
                      <a:pt x="1520687" y="393576"/>
                    </a:lnTo>
                    <a:lnTo>
                      <a:pt x="1520687" y="528563"/>
                    </a:lnTo>
                    <a:cubicBezTo>
                      <a:pt x="1352834" y="515291"/>
                      <a:pt x="1194465" y="495814"/>
                      <a:pt x="1047923" y="471060"/>
                    </a:cubicBezTo>
                    <a:cubicBezTo>
                      <a:pt x="999076" y="462808"/>
                      <a:pt x="951543" y="453970"/>
                      <a:pt x="905411" y="444580"/>
                    </a:cubicBezTo>
                    <a:lnTo>
                      <a:pt x="800058" y="421176"/>
                    </a:lnTo>
                    <a:lnTo>
                      <a:pt x="771305" y="414788"/>
                    </a:lnTo>
                    <a:cubicBezTo>
                      <a:pt x="706441" y="399098"/>
                      <a:pt x="644924" y="382244"/>
                      <a:pt x="587049" y="364340"/>
                    </a:cubicBezTo>
                    <a:lnTo>
                      <a:pt x="448280" y="315857"/>
                    </a:lnTo>
                    <a:lnTo>
                      <a:pt x="441741" y="314149"/>
                    </a:lnTo>
                    <a:lnTo>
                      <a:pt x="432354" y="310293"/>
                    </a:lnTo>
                    <a:lnTo>
                      <a:pt x="424638" y="307597"/>
                    </a:lnTo>
                    <a:lnTo>
                      <a:pt x="419076" y="305205"/>
                    </a:lnTo>
                    <a:lnTo>
                      <a:pt x="404686" y="299015"/>
                    </a:lnTo>
                    <a:lnTo>
                      <a:pt x="404800" y="298973"/>
                    </a:lnTo>
                    <a:lnTo>
                      <a:pt x="306033" y="258399"/>
                    </a:lnTo>
                    <a:lnTo>
                      <a:pt x="254495" y="228169"/>
                    </a:lnTo>
                    <a:lnTo>
                      <a:pt x="245112" y="223351"/>
                    </a:lnTo>
                    <a:lnTo>
                      <a:pt x="226536" y="211770"/>
                    </a:lnTo>
                    <a:lnTo>
                      <a:pt x="186951" y="188550"/>
                    </a:lnTo>
                    <a:lnTo>
                      <a:pt x="179341" y="182345"/>
                    </a:lnTo>
                    <a:lnTo>
                      <a:pt x="172388" y="178010"/>
                    </a:lnTo>
                    <a:lnTo>
                      <a:pt x="171189" y="177077"/>
                    </a:lnTo>
                    <a:lnTo>
                      <a:pt x="169467" y="175738"/>
                    </a:lnTo>
                    <a:lnTo>
                      <a:pt x="176613" y="180120"/>
                    </a:lnTo>
                    <a:lnTo>
                      <a:pt x="87141" y="107161"/>
                    </a:lnTo>
                    <a:lnTo>
                      <a:pt x="63578" y="79823"/>
                    </a:lnTo>
                    <a:lnTo>
                      <a:pt x="70193" y="88600"/>
                    </a:lnTo>
                    <a:lnTo>
                      <a:pt x="63623" y="81923"/>
                    </a:lnTo>
                    <a:lnTo>
                      <a:pt x="56254" y="71326"/>
                    </a:lnTo>
                    <a:lnTo>
                      <a:pt x="9249" y="16789"/>
                    </a:lnTo>
                    <a:lnTo>
                      <a:pt x="0" y="0"/>
                    </a:lnTo>
                    <a:lnTo>
                      <a:pt x="0" y="671187"/>
                    </a:lnTo>
                    <a:cubicBezTo>
                      <a:pt x="0" y="918929"/>
                      <a:pt x="478877" y="1139219"/>
                      <a:pt x="1198321" y="1237839"/>
                    </a:cubicBezTo>
                    <a:cubicBezTo>
                      <a:pt x="1301098" y="1251928"/>
                      <a:pt x="1408785" y="1263533"/>
                      <a:pt x="1520687" y="1272381"/>
                    </a:cubicBezTo>
                    <a:close/>
                  </a:path>
                </a:pathLst>
              </a:custGeom>
              <a:solidFill>
                <a:srgbClr val="1D6A79"/>
              </a:solidFill>
              <a:ln>
                <a:noFill/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202" name="TextBox 43">
                <a:extLst>
                  <a:ext uri="{FF2B5EF4-FFF2-40B4-BE49-F238E27FC236}">
                    <a16:creationId xmlns:a16="http://schemas.microsoft.com/office/drawing/2014/main" id="{380B674F-A2E0-4C7E-B449-CEB13215DB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496977">
                <a:off x="3165420" y="2813457"/>
                <a:ext cx="98616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800" b="1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2020</a:t>
                </a:r>
              </a:p>
            </p:txBody>
          </p:sp>
          <p:sp>
            <p:nvSpPr>
              <p:cNvPr id="50203" name="TextBox 44">
                <a:extLst>
                  <a:ext uri="{FF2B5EF4-FFF2-40B4-BE49-F238E27FC236}">
                    <a16:creationId xmlns:a16="http://schemas.microsoft.com/office/drawing/2014/main" id="{8B82B3B2-AE3F-46AD-ADC3-0BAF629D52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6323" y="3801293"/>
                <a:ext cx="1799539" cy="1754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b="1" dirty="0">
                  <a:solidFill>
                    <a:srgbClr val="7F7F7F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algn="ctr"/>
                <a:r>
                  <a:rPr lang="en-US" altLang="en-US" b="1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Critical overdraft</a:t>
                </a:r>
              </a:p>
              <a:p>
                <a:pPr algn="ctr"/>
                <a:r>
                  <a:rPr lang="en-US" altLang="en-US" b="1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&amp;</a:t>
                </a:r>
              </a:p>
              <a:p>
                <a:pPr algn="ctr"/>
                <a:r>
                  <a:rPr lang="en-US" altLang="en-US" b="1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No plan or </a:t>
                </a:r>
              </a:p>
              <a:p>
                <a:pPr algn="ctr"/>
                <a:r>
                  <a:rPr lang="en-US" altLang="en-US" b="1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DWR fails plan</a:t>
                </a:r>
              </a:p>
            </p:txBody>
          </p:sp>
        </p:grpSp>
        <p:grpSp>
          <p:nvGrpSpPr>
            <p:cNvPr id="50187" name="Group 45">
              <a:extLst>
                <a:ext uri="{FF2B5EF4-FFF2-40B4-BE49-F238E27FC236}">
                  <a16:creationId xmlns:a16="http://schemas.microsoft.com/office/drawing/2014/main" id="{ECB282BA-4043-402D-AB6E-E7AE0D8B48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4001" y="2343539"/>
              <a:ext cx="2246244" cy="3542558"/>
              <a:chOff x="4462281" y="2536556"/>
              <a:chExt cx="2246244" cy="3542558"/>
            </a:xfrm>
          </p:grpSpPr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52B6EDCF-7B98-452A-AE1C-C87C1EE8B481}"/>
                  </a:ext>
                </a:extLst>
              </p:cNvPr>
              <p:cNvSpPr/>
              <p:nvPr/>
            </p:nvSpPr>
            <p:spPr>
              <a:xfrm flipV="1">
                <a:off x="4462675" y="3597980"/>
                <a:ext cx="2027038" cy="992136"/>
              </a:xfrm>
              <a:custGeom>
                <a:avLst/>
                <a:gdLst>
                  <a:gd name="connsiteX0" fmla="*/ 19131 w 2027583"/>
                  <a:gd name="connsiteY0" fmla="*/ 702226 h 992079"/>
                  <a:gd name="connsiteX1" fmla="*/ 7243 w 2027583"/>
                  <a:gd name="connsiteY1" fmla="*/ 673544 h 992079"/>
                  <a:gd name="connsiteX2" fmla="*/ 6387 w 2027583"/>
                  <a:gd name="connsiteY2" fmla="*/ 667319 h 992079"/>
                  <a:gd name="connsiteX3" fmla="*/ 70193 w 2027583"/>
                  <a:gd name="connsiteY3" fmla="*/ 782142 h 992079"/>
                  <a:gd name="connsiteX4" fmla="*/ 63623 w 2027583"/>
                  <a:gd name="connsiteY4" fmla="*/ 775465 h 992079"/>
                  <a:gd name="connsiteX5" fmla="*/ 46370 w 2027583"/>
                  <a:gd name="connsiteY5" fmla="*/ 750653 h 992079"/>
                  <a:gd name="connsiteX6" fmla="*/ 45299 w 2027583"/>
                  <a:gd name="connsiteY6" fmla="*/ 749111 h 992079"/>
                  <a:gd name="connsiteX7" fmla="*/ 138782 w 2027583"/>
                  <a:gd name="connsiteY7" fmla="*/ 845401 h 992079"/>
                  <a:gd name="connsiteX8" fmla="*/ 127068 w 2027583"/>
                  <a:gd name="connsiteY8" fmla="*/ 836285 h 992079"/>
                  <a:gd name="connsiteX9" fmla="*/ 111718 w 2027583"/>
                  <a:gd name="connsiteY9" fmla="*/ 824341 h 992079"/>
                  <a:gd name="connsiteX10" fmla="*/ 98987 w 2027583"/>
                  <a:gd name="connsiteY10" fmla="*/ 811403 h 992079"/>
                  <a:gd name="connsiteX11" fmla="*/ 257268 w 2027583"/>
                  <a:gd name="connsiteY11" fmla="*/ 923135 h 992079"/>
                  <a:gd name="connsiteX12" fmla="*/ 245112 w 2027583"/>
                  <a:gd name="connsiteY12" fmla="*/ 916893 h 992079"/>
                  <a:gd name="connsiteX13" fmla="*/ 181624 w 2027583"/>
                  <a:gd name="connsiteY13" fmla="*/ 877310 h 992079"/>
                  <a:gd name="connsiteX14" fmla="*/ 172388 w 2027583"/>
                  <a:gd name="connsiteY14" fmla="*/ 871552 h 992079"/>
                  <a:gd name="connsiteX15" fmla="*/ 171189 w 2027583"/>
                  <a:gd name="connsiteY15" fmla="*/ 870619 h 992079"/>
                  <a:gd name="connsiteX16" fmla="*/ 169467 w 2027583"/>
                  <a:gd name="connsiteY16" fmla="*/ 869280 h 992079"/>
                  <a:gd name="connsiteX17" fmla="*/ 387261 w 2027583"/>
                  <a:gd name="connsiteY17" fmla="*/ 985061 h 992079"/>
                  <a:gd name="connsiteX18" fmla="*/ 329369 w 2027583"/>
                  <a:gd name="connsiteY18" fmla="*/ 960157 h 992079"/>
                  <a:gd name="connsiteX19" fmla="*/ 288488 w 2027583"/>
                  <a:gd name="connsiteY19" fmla="*/ 939166 h 992079"/>
                  <a:gd name="connsiteX20" fmla="*/ 0 w 2027583"/>
                  <a:gd name="connsiteY20" fmla="*/ 992079 h 992079"/>
                  <a:gd name="connsiteX21" fmla="*/ 406002 w 2027583"/>
                  <a:gd name="connsiteY21" fmla="*/ 992079 h 992079"/>
                  <a:gd name="connsiteX22" fmla="*/ 557420 w 2027583"/>
                  <a:gd name="connsiteY22" fmla="*/ 937125 h 992079"/>
                  <a:gd name="connsiteX23" fmla="*/ 557428 w 2027583"/>
                  <a:gd name="connsiteY23" fmla="*/ 937122 h 992079"/>
                  <a:gd name="connsiteX24" fmla="*/ 719412 w 2027583"/>
                  <a:gd name="connsiteY24" fmla="*/ 890628 h 992079"/>
                  <a:gd name="connsiteX25" fmla="*/ 776508 w 2027583"/>
                  <a:gd name="connsiteY25" fmla="*/ 877092 h 992079"/>
                  <a:gd name="connsiteX26" fmla="*/ 896070 w 2027583"/>
                  <a:gd name="connsiteY26" fmla="*/ 849996 h 992079"/>
                  <a:gd name="connsiteX27" fmla="*/ 968070 w 2027583"/>
                  <a:gd name="connsiteY27" fmla="*/ 836241 h 992079"/>
                  <a:gd name="connsiteX28" fmla="*/ 1085942 w 2027583"/>
                  <a:gd name="connsiteY28" fmla="*/ 815486 h 992079"/>
                  <a:gd name="connsiteX29" fmla="*/ 1165571 w 2027583"/>
                  <a:gd name="connsiteY29" fmla="*/ 803493 h 992079"/>
                  <a:gd name="connsiteX30" fmla="*/ 1287903 w 2027583"/>
                  <a:gd name="connsiteY30" fmla="*/ 787355 h 992079"/>
                  <a:gd name="connsiteX31" fmla="*/ 1371200 w 2027583"/>
                  <a:gd name="connsiteY31" fmla="*/ 777859 h 992079"/>
                  <a:gd name="connsiteX32" fmla="*/ 1501801 w 2027583"/>
                  <a:gd name="connsiteY32" fmla="*/ 765860 h 992079"/>
                  <a:gd name="connsiteX33" fmla="*/ 1584316 w 2027583"/>
                  <a:gd name="connsiteY33" fmla="*/ 759264 h 992079"/>
                  <a:gd name="connsiteX34" fmla="*/ 1650301 w 2027583"/>
                  <a:gd name="connsiteY34" fmla="*/ 755680 h 992079"/>
                  <a:gd name="connsiteX35" fmla="*/ 2027583 w 2027583"/>
                  <a:gd name="connsiteY35" fmla="*/ 743820 h 992079"/>
                  <a:gd name="connsiteX36" fmla="*/ 2027583 w 2027583"/>
                  <a:gd name="connsiteY36" fmla="*/ 1 h 992079"/>
                  <a:gd name="connsiteX37" fmla="*/ 2027583 w 2027583"/>
                  <a:gd name="connsiteY37" fmla="*/ 0 h 992079"/>
                  <a:gd name="connsiteX38" fmla="*/ 1657699 w 2027583"/>
                  <a:gd name="connsiteY38" fmla="*/ 10420 h 992079"/>
                  <a:gd name="connsiteX39" fmla="*/ 1639705 w 2027583"/>
                  <a:gd name="connsiteY39" fmla="*/ 11975 h 992079"/>
                  <a:gd name="connsiteX40" fmla="*/ 1618955 w 2027583"/>
                  <a:gd name="connsiteY40" fmla="*/ 12616 h 992079"/>
                  <a:gd name="connsiteX41" fmla="*/ 1424642 w 2027583"/>
                  <a:gd name="connsiteY41" fmla="*/ 27916 h 992079"/>
                  <a:gd name="connsiteX42" fmla="*/ 1321047 w 2027583"/>
                  <a:gd name="connsiteY42" fmla="*/ 39527 h 992079"/>
                  <a:gd name="connsiteX43" fmla="*/ 1300229 w 2027583"/>
                  <a:gd name="connsiteY43" fmla="*/ 41327 h 992079"/>
                  <a:gd name="connsiteX44" fmla="*/ 1271998 w 2027583"/>
                  <a:gd name="connsiteY44" fmla="*/ 45025 h 992079"/>
                  <a:gd name="connsiteX45" fmla="*/ 1238356 w 2027583"/>
                  <a:gd name="connsiteY45" fmla="*/ 48795 h 992079"/>
                  <a:gd name="connsiteX46" fmla="*/ 1199943 w 2027583"/>
                  <a:gd name="connsiteY46" fmla="*/ 54462 h 992079"/>
                  <a:gd name="connsiteX47" fmla="*/ 1156878 w 2027583"/>
                  <a:gd name="connsiteY47" fmla="*/ 60103 h 992079"/>
                  <a:gd name="connsiteX48" fmla="*/ 1094983 w 2027583"/>
                  <a:gd name="connsiteY48" fmla="*/ 69946 h 992079"/>
                  <a:gd name="connsiteX49" fmla="*/ 1061117 w 2027583"/>
                  <a:gd name="connsiteY49" fmla="*/ 74942 h 992079"/>
                  <a:gd name="connsiteX50" fmla="*/ 1046683 w 2027583"/>
                  <a:gd name="connsiteY50" fmla="*/ 77627 h 992079"/>
                  <a:gd name="connsiteX51" fmla="*/ 1021087 w 2027583"/>
                  <a:gd name="connsiteY51" fmla="*/ 81698 h 992079"/>
                  <a:gd name="connsiteX52" fmla="*/ 374000 w 2027583"/>
                  <a:gd name="connsiteY52" fmla="*/ 261052 h 992079"/>
                  <a:gd name="connsiteX53" fmla="*/ 350468 w 2027583"/>
                  <a:gd name="connsiteY53" fmla="*/ 272039 h 992079"/>
                  <a:gd name="connsiteX54" fmla="*/ 346280 w 2027583"/>
                  <a:gd name="connsiteY54" fmla="*/ 273755 h 992079"/>
                  <a:gd name="connsiteX55" fmla="*/ 339807 w 2027583"/>
                  <a:gd name="connsiteY55" fmla="*/ 277017 h 992079"/>
                  <a:gd name="connsiteX56" fmla="*/ 295575 w 2027583"/>
                  <a:gd name="connsiteY56" fmla="*/ 297670 h 992079"/>
                  <a:gd name="connsiteX57" fmla="*/ 257583 w 2027583"/>
                  <a:gd name="connsiteY57" fmla="*/ 318464 h 992079"/>
                  <a:gd name="connsiteX58" fmla="*/ 244719 w 2027583"/>
                  <a:gd name="connsiteY58" fmla="*/ 324949 h 992079"/>
                  <a:gd name="connsiteX59" fmla="*/ 238423 w 2027583"/>
                  <a:gd name="connsiteY59" fmla="*/ 328951 h 992079"/>
                  <a:gd name="connsiteX60" fmla="*/ 225979 w 2027583"/>
                  <a:gd name="connsiteY60" fmla="*/ 335762 h 992079"/>
                  <a:gd name="connsiteX61" fmla="*/ 165371 w 2027583"/>
                  <a:gd name="connsiteY61" fmla="*/ 375158 h 992079"/>
                  <a:gd name="connsiteX62" fmla="*/ 163843 w 2027583"/>
                  <a:gd name="connsiteY62" fmla="*/ 376361 h 992079"/>
                  <a:gd name="connsiteX63" fmla="*/ 159338 w 2027583"/>
                  <a:gd name="connsiteY63" fmla="*/ 379225 h 992079"/>
                  <a:gd name="connsiteX64" fmla="*/ 145389 w 2027583"/>
                  <a:gd name="connsiteY64" fmla="*/ 390896 h 992079"/>
                  <a:gd name="connsiteX65" fmla="*/ 113909 w 2027583"/>
                  <a:gd name="connsiteY65" fmla="*/ 415690 h 992079"/>
                  <a:gd name="connsiteX66" fmla="*/ 103455 w 2027583"/>
                  <a:gd name="connsiteY66" fmla="*/ 425982 h 992079"/>
                  <a:gd name="connsiteX67" fmla="*/ 91156 w 2027583"/>
                  <a:gd name="connsiteY67" fmla="*/ 436272 h 992079"/>
                  <a:gd name="connsiteX68" fmla="*/ 82360 w 2027583"/>
                  <a:gd name="connsiteY68" fmla="*/ 446749 h 992079"/>
                  <a:gd name="connsiteX69" fmla="*/ 71753 w 2027583"/>
                  <a:gd name="connsiteY69" fmla="*/ 457190 h 992079"/>
                  <a:gd name="connsiteX70" fmla="*/ 50456 w 2027583"/>
                  <a:gd name="connsiteY70" fmla="*/ 484745 h 992079"/>
                  <a:gd name="connsiteX71" fmla="*/ 41194 w 2027583"/>
                  <a:gd name="connsiteY71" fmla="*/ 495776 h 992079"/>
                  <a:gd name="connsiteX72" fmla="*/ 39857 w 2027583"/>
                  <a:gd name="connsiteY72" fmla="*/ 498459 h 992079"/>
                  <a:gd name="connsiteX73" fmla="*/ 39060 w 2027583"/>
                  <a:gd name="connsiteY73" fmla="*/ 499490 h 992079"/>
                  <a:gd name="connsiteX74" fmla="*/ 15989 w 2027583"/>
                  <a:gd name="connsiteY74" fmla="*/ 542420 h 992079"/>
                  <a:gd name="connsiteX75" fmla="*/ 12868 w 2027583"/>
                  <a:gd name="connsiteY75" fmla="*/ 552612 h 992079"/>
                  <a:gd name="connsiteX76" fmla="*/ 10468 w 2027583"/>
                  <a:gd name="connsiteY76" fmla="*/ 557427 h 992079"/>
                  <a:gd name="connsiteX77" fmla="*/ 9390 w 2027583"/>
                  <a:gd name="connsiteY77" fmla="*/ 563970 h 992079"/>
                  <a:gd name="connsiteX78" fmla="*/ 2700 w 2027583"/>
                  <a:gd name="connsiteY78" fmla="*/ 585814 h 992079"/>
                  <a:gd name="connsiteX79" fmla="*/ 2553 w 2027583"/>
                  <a:gd name="connsiteY79" fmla="*/ 605432 h 992079"/>
                  <a:gd name="connsiteX80" fmla="*/ 0 w 2027583"/>
                  <a:gd name="connsiteY80" fmla="*/ 620911 h 992079"/>
                  <a:gd name="connsiteX81" fmla="*/ 2420 w 2027583"/>
                  <a:gd name="connsiteY81" fmla="*/ 623139 h 992079"/>
                  <a:gd name="connsiteX82" fmla="*/ 2311 w 2027583"/>
                  <a:gd name="connsiteY82" fmla="*/ 637703 h 992079"/>
                  <a:gd name="connsiteX83" fmla="*/ 0 w 2027583"/>
                  <a:gd name="connsiteY83" fmla="*/ 620911 h 992079"/>
                  <a:gd name="connsiteX84" fmla="*/ 0 w 2027583"/>
                  <a:gd name="connsiteY84" fmla="*/ 620911 h 99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2027583" h="992079">
                    <a:moveTo>
                      <a:pt x="19131" y="702226"/>
                    </a:moveTo>
                    <a:lnTo>
                      <a:pt x="7243" y="673544"/>
                    </a:lnTo>
                    <a:lnTo>
                      <a:pt x="6387" y="667319"/>
                    </a:lnTo>
                    <a:close/>
                    <a:moveTo>
                      <a:pt x="70193" y="782142"/>
                    </a:moveTo>
                    <a:lnTo>
                      <a:pt x="63623" y="775465"/>
                    </a:lnTo>
                    <a:lnTo>
                      <a:pt x="46370" y="750653"/>
                    </a:lnTo>
                    <a:lnTo>
                      <a:pt x="45299" y="749111"/>
                    </a:lnTo>
                    <a:close/>
                    <a:moveTo>
                      <a:pt x="138782" y="845401"/>
                    </a:moveTo>
                    <a:lnTo>
                      <a:pt x="127068" y="836285"/>
                    </a:lnTo>
                    <a:lnTo>
                      <a:pt x="111718" y="824341"/>
                    </a:lnTo>
                    <a:lnTo>
                      <a:pt x="98987" y="811403"/>
                    </a:lnTo>
                    <a:close/>
                    <a:moveTo>
                      <a:pt x="257268" y="923135"/>
                    </a:moveTo>
                    <a:lnTo>
                      <a:pt x="245112" y="916893"/>
                    </a:lnTo>
                    <a:lnTo>
                      <a:pt x="181624" y="877310"/>
                    </a:lnTo>
                    <a:lnTo>
                      <a:pt x="172388" y="871552"/>
                    </a:lnTo>
                    <a:lnTo>
                      <a:pt x="171189" y="870619"/>
                    </a:lnTo>
                    <a:lnTo>
                      <a:pt x="169467" y="869280"/>
                    </a:lnTo>
                    <a:close/>
                    <a:moveTo>
                      <a:pt x="387261" y="985061"/>
                    </a:moveTo>
                    <a:lnTo>
                      <a:pt x="329369" y="960157"/>
                    </a:lnTo>
                    <a:lnTo>
                      <a:pt x="288488" y="939166"/>
                    </a:lnTo>
                    <a:close/>
                    <a:moveTo>
                      <a:pt x="0" y="992079"/>
                    </a:moveTo>
                    <a:lnTo>
                      <a:pt x="406002" y="992079"/>
                    </a:lnTo>
                    <a:lnTo>
                      <a:pt x="557420" y="937125"/>
                    </a:lnTo>
                    <a:lnTo>
                      <a:pt x="557428" y="937122"/>
                    </a:lnTo>
                    <a:lnTo>
                      <a:pt x="719412" y="890628"/>
                    </a:lnTo>
                    <a:lnTo>
                      <a:pt x="776508" y="877092"/>
                    </a:lnTo>
                    <a:lnTo>
                      <a:pt x="896070" y="849996"/>
                    </a:lnTo>
                    <a:lnTo>
                      <a:pt x="968070" y="836241"/>
                    </a:lnTo>
                    <a:lnTo>
                      <a:pt x="1085942" y="815486"/>
                    </a:lnTo>
                    <a:lnTo>
                      <a:pt x="1165571" y="803493"/>
                    </a:lnTo>
                    <a:lnTo>
                      <a:pt x="1287903" y="787355"/>
                    </a:lnTo>
                    <a:lnTo>
                      <a:pt x="1371200" y="777859"/>
                    </a:lnTo>
                    <a:lnTo>
                      <a:pt x="1501801" y="765860"/>
                    </a:lnTo>
                    <a:lnTo>
                      <a:pt x="1584316" y="759264"/>
                    </a:lnTo>
                    <a:lnTo>
                      <a:pt x="1650301" y="755680"/>
                    </a:lnTo>
                    <a:lnTo>
                      <a:pt x="2027583" y="743820"/>
                    </a:lnTo>
                    <a:lnTo>
                      <a:pt x="2027583" y="1"/>
                    </a:lnTo>
                    <a:lnTo>
                      <a:pt x="2027583" y="0"/>
                    </a:lnTo>
                    <a:cubicBezTo>
                      <a:pt x="1903245" y="0"/>
                      <a:pt x="1779438" y="3503"/>
                      <a:pt x="1657699" y="10420"/>
                    </a:cubicBezTo>
                    <a:lnTo>
                      <a:pt x="1639705" y="11975"/>
                    </a:lnTo>
                    <a:lnTo>
                      <a:pt x="1618955" y="12616"/>
                    </a:lnTo>
                    <a:cubicBezTo>
                      <a:pt x="1552959" y="16752"/>
                      <a:pt x="1488132" y="21869"/>
                      <a:pt x="1424642" y="27916"/>
                    </a:cubicBezTo>
                    <a:lnTo>
                      <a:pt x="1321047" y="39527"/>
                    </a:lnTo>
                    <a:lnTo>
                      <a:pt x="1300229" y="41327"/>
                    </a:lnTo>
                    <a:lnTo>
                      <a:pt x="1271998" y="45025"/>
                    </a:lnTo>
                    <a:lnTo>
                      <a:pt x="1238356" y="48795"/>
                    </a:lnTo>
                    <a:lnTo>
                      <a:pt x="1199943" y="54462"/>
                    </a:lnTo>
                    <a:lnTo>
                      <a:pt x="1156878" y="60103"/>
                    </a:lnTo>
                    <a:lnTo>
                      <a:pt x="1094983" y="69946"/>
                    </a:lnTo>
                    <a:lnTo>
                      <a:pt x="1061117" y="74942"/>
                    </a:lnTo>
                    <a:lnTo>
                      <a:pt x="1046683" y="77627"/>
                    </a:lnTo>
                    <a:lnTo>
                      <a:pt x="1021087" y="81698"/>
                    </a:lnTo>
                    <a:cubicBezTo>
                      <a:pt x="757173" y="127595"/>
                      <a:pt x="539574" y="189400"/>
                      <a:pt x="374000" y="261052"/>
                    </a:cubicBezTo>
                    <a:lnTo>
                      <a:pt x="350468" y="272039"/>
                    </a:lnTo>
                    <a:lnTo>
                      <a:pt x="346280" y="273755"/>
                    </a:lnTo>
                    <a:lnTo>
                      <a:pt x="339807" y="277017"/>
                    </a:lnTo>
                    <a:lnTo>
                      <a:pt x="295575" y="297670"/>
                    </a:lnTo>
                    <a:lnTo>
                      <a:pt x="257583" y="318464"/>
                    </a:lnTo>
                    <a:lnTo>
                      <a:pt x="244719" y="324949"/>
                    </a:lnTo>
                    <a:lnTo>
                      <a:pt x="238423" y="328951"/>
                    </a:lnTo>
                    <a:lnTo>
                      <a:pt x="225979" y="335762"/>
                    </a:lnTo>
                    <a:cubicBezTo>
                      <a:pt x="204269" y="348686"/>
                      <a:pt x="184058" y="361827"/>
                      <a:pt x="165371" y="375158"/>
                    </a:cubicBezTo>
                    <a:lnTo>
                      <a:pt x="163843" y="376361"/>
                    </a:lnTo>
                    <a:lnTo>
                      <a:pt x="159338" y="379225"/>
                    </a:lnTo>
                    <a:lnTo>
                      <a:pt x="145389" y="390896"/>
                    </a:lnTo>
                    <a:lnTo>
                      <a:pt x="113909" y="415690"/>
                    </a:lnTo>
                    <a:lnTo>
                      <a:pt x="103455" y="425982"/>
                    </a:lnTo>
                    <a:lnTo>
                      <a:pt x="91156" y="436272"/>
                    </a:lnTo>
                    <a:lnTo>
                      <a:pt x="82360" y="446749"/>
                    </a:lnTo>
                    <a:lnTo>
                      <a:pt x="71753" y="457190"/>
                    </a:lnTo>
                    <a:lnTo>
                      <a:pt x="50456" y="484745"/>
                    </a:lnTo>
                    <a:lnTo>
                      <a:pt x="41194" y="495776"/>
                    </a:lnTo>
                    <a:lnTo>
                      <a:pt x="39857" y="498459"/>
                    </a:lnTo>
                    <a:lnTo>
                      <a:pt x="39060" y="499490"/>
                    </a:lnTo>
                    <a:cubicBezTo>
                      <a:pt x="29757" y="513704"/>
                      <a:pt x="22058" y="528024"/>
                      <a:pt x="15989" y="542420"/>
                    </a:cubicBezTo>
                    <a:lnTo>
                      <a:pt x="12868" y="552612"/>
                    </a:lnTo>
                    <a:lnTo>
                      <a:pt x="10468" y="557427"/>
                    </a:lnTo>
                    <a:lnTo>
                      <a:pt x="9390" y="563970"/>
                    </a:lnTo>
                    <a:lnTo>
                      <a:pt x="2700" y="585814"/>
                    </a:lnTo>
                    <a:lnTo>
                      <a:pt x="2553" y="605432"/>
                    </a:lnTo>
                    <a:lnTo>
                      <a:pt x="0" y="620911"/>
                    </a:lnTo>
                    <a:lnTo>
                      <a:pt x="2420" y="623139"/>
                    </a:lnTo>
                    <a:lnTo>
                      <a:pt x="2311" y="637703"/>
                    </a:lnTo>
                    <a:lnTo>
                      <a:pt x="0" y="620911"/>
                    </a:lnTo>
                    <a:lnTo>
                      <a:pt x="0" y="620911"/>
                    </a:lnTo>
                    <a:close/>
                  </a:path>
                </a:pathLst>
              </a:custGeom>
              <a:solidFill>
                <a:srgbClr val="0C222E"/>
              </a:solidFill>
              <a:ln>
                <a:noFill/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BFE50F7-776F-4D91-9139-FE87523FC6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08718" y="3013810"/>
                <a:ext cx="1800048" cy="306530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CB1B970D-F17A-4B1D-8402-DBFEB7CBE1F1}"/>
                  </a:ext>
                </a:extLst>
              </p:cNvPr>
              <p:cNvSpPr/>
              <p:nvPr/>
            </p:nvSpPr>
            <p:spPr>
              <a:xfrm flipV="1">
                <a:off x="4462675" y="2535997"/>
                <a:ext cx="2027038" cy="1408040"/>
              </a:xfrm>
              <a:custGeom>
                <a:avLst/>
                <a:gdLst>
                  <a:gd name="connsiteX0" fmla="*/ 138782 w 2027583"/>
                  <a:gd name="connsiteY0" fmla="*/ 151859 h 1407368"/>
                  <a:gd name="connsiteX1" fmla="*/ 127067 w 2027583"/>
                  <a:gd name="connsiteY1" fmla="*/ 142743 h 1407368"/>
                  <a:gd name="connsiteX2" fmla="*/ 111718 w 2027583"/>
                  <a:gd name="connsiteY2" fmla="*/ 130799 h 1407368"/>
                  <a:gd name="connsiteX3" fmla="*/ 98987 w 2027583"/>
                  <a:gd name="connsiteY3" fmla="*/ 117861 h 1407368"/>
                  <a:gd name="connsiteX4" fmla="*/ 1520687 w 2027583"/>
                  <a:gd name="connsiteY4" fmla="*/ 1407368 h 1407368"/>
                  <a:gd name="connsiteX5" fmla="*/ 2027583 w 2027583"/>
                  <a:gd name="connsiteY5" fmla="*/ 920188 h 1407368"/>
                  <a:gd name="connsiteX6" fmla="*/ 1520687 w 2027583"/>
                  <a:gd name="connsiteY6" fmla="*/ 393576 h 1407368"/>
                  <a:gd name="connsiteX7" fmla="*/ 1520687 w 2027583"/>
                  <a:gd name="connsiteY7" fmla="*/ 528563 h 1407368"/>
                  <a:gd name="connsiteX8" fmla="*/ 1047923 w 2027583"/>
                  <a:gd name="connsiteY8" fmla="*/ 471060 h 1407368"/>
                  <a:gd name="connsiteX9" fmla="*/ 905411 w 2027583"/>
                  <a:gd name="connsiteY9" fmla="*/ 444580 h 1407368"/>
                  <a:gd name="connsiteX10" fmla="*/ 800058 w 2027583"/>
                  <a:gd name="connsiteY10" fmla="*/ 421176 h 1407368"/>
                  <a:gd name="connsiteX11" fmla="*/ 771305 w 2027583"/>
                  <a:gd name="connsiteY11" fmla="*/ 414788 h 1407368"/>
                  <a:gd name="connsiteX12" fmla="*/ 587049 w 2027583"/>
                  <a:gd name="connsiteY12" fmla="*/ 364340 h 1407368"/>
                  <a:gd name="connsiteX13" fmla="*/ 448280 w 2027583"/>
                  <a:gd name="connsiteY13" fmla="*/ 315857 h 1407368"/>
                  <a:gd name="connsiteX14" fmla="*/ 441741 w 2027583"/>
                  <a:gd name="connsiteY14" fmla="*/ 314149 h 1407368"/>
                  <a:gd name="connsiteX15" fmla="*/ 432354 w 2027583"/>
                  <a:gd name="connsiteY15" fmla="*/ 310293 h 1407368"/>
                  <a:gd name="connsiteX16" fmla="*/ 424638 w 2027583"/>
                  <a:gd name="connsiteY16" fmla="*/ 307597 h 1407368"/>
                  <a:gd name="connsiteX17" fmla="*/ 419076 w 2027583"/>
                  <a:gd name="connsiteY17" fmla="*/ 305205 h 1407368"/>
                  <a:gd name="connsiteX18" fmla="*/ 404686 w 2027583"/>
                  <a:gd name="connsiteY18" fmla="*/ 299015 h 1407368"/>
                  <a:gd name="connsiteX19" fmla="*/ 404800 w 2027583"/>
                  <a:gd name="connsiteY19" fmla="*/ 298973 h 1407368"/>
                  <a:gd name="connsiteX20" fmla="*/ 306033 w 2027583"/>
                  <a:gd name="connsiteY20" fmla="*/ 258399 h 1407368"/>
                  <a:gd name="connsiteX21" fmla="*/ 254495 w 2027583"/>
                  <a:gd name="connsiteY21" fmla="*/ 228169 h 1407368"/>
                  <a:gd name="connsiteX22" fmla="*/ 245112 w 2027583"/>
                  <a:gd name="connsiteY22" fmla="*/ 223351 h 1407368"/>
                  <a:gd name="connsiteX23" fmla="*/ 226536 w 2027583"/>
                  <a:gd name="connsiteY23" fmla="*/ 211770 h 1407368"/>
                  <a:gd name="connsiteX24" fmla="*/ 186951 w 2027583"/>
                  <a:gd name="connsiteY24" fmla="*/ 188550 h 1407368"/>
                  <a:gd name="connsiteX25" fmla="*/ 179341 w 2027583"/>
                  <a:gd name="connsiteY25" fmla="*/ 182345 h 1407368"/>
                  <a:gd name="connsiteX26" fmla="*/ 172388 w 2027583"/>
                  <a:gd name="connsiteY26" fmla="*/ 178010 h 1407368"/>
                  <a:gd name="connsiteX27" fmla="*/ 171189 w 2027583"/>
                  <a:gd name="connsiteY27" fmla="*/ 177077 h 1407368"/>
                  <a:gd name="connsiteX28" fmla="*/ 169467 w 2027583"/>
                  <a:gd name="connsiteY28" fmla="*/ 175738 h 1407368"/>
                  <a:gd name="connsiteX29" fmla="*/ 176613 w 2027583"/>
                  <a:gd name="connsiteY29" fmla="*/ 180120 h 1407368"/>
                  <a:gd name="connsiteX30" fmla="*/ 87141 w 2027583"/>
                  <a:gd name="connsiteY30" fmla="*/ 107161 h 1407368"/>
                  <a:gd name="connsiteX31" fmla="*/ 63578 w 2027583"/>
                  <a:gd name="connsiteY31" fmla="*/ 79823 h 1407368"/>
                  <a:gd name="connsiteX32" fmla="*/ 70193 w 2027583"/>
                  <a:gd name="connsiteY32" fmla="*/ 88600 h 1407368"/>
                  <a:gd name="connsiteX33" fmla="*/ 63623 w 2027583"/>
                  <a:gd name="connsiteY33" fmla="*/ 81923 h 1407368"/>
                  <a:gd name="connsiteX34" fmla="*/ 56254 w 2027583"/>
                  <a:gd name="connsiteY34" fmla="*/ 71326 h 1407368"/>
                  <a:gd name="connsiteX35" fmla="*/ 9249 w 2027583"/>
                  <a:gd name="connsiteY35" fmla="*/ 16789 h 1407368"/>
                  <a:gd name="connsiteX36" fmla="*/ 0 w 2027583"/>
                  <a:gd name="connsiteY36" fmla="*/ 0 h 1407368"/>
                  <a:gd name="connsiteX37" fmla="*/ 0 w 2027583"/>
                  <a:gd name="connsiteY37" fmla="*/ 671187 h 1407368"/>
                  <a:gd name="connsiteX38" fmla="*/ 1198321 w 2027583"/>
                  <a:gd name="connsiteY38" fmla="*/ 1237839 h 1407368"/>
                  <a:gd name="connsiteX39" fmla="*/ 1520687 w 2027583"/>
                  <a:gd name="connsiteY39" fmla="*/ 1272381 h 1407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027583" h="1407368">
                    <a:moveTo>
                      <a:pt x="138782" y="151859"/>
                    </a:moveTo>
                    <a:lnTo>
                      <a:pt x="127067" y="142743"/>
                    </a:lnTo>
                    <a:lnTo>
                      <a:pt x="111718" y="130799"/>
                    </a:lnTo>
                    <a:lnTo>
                      <a:pt x="98987" y="117861"/>
                    </a:lnTo>
                    <a:close/>
                    <a:moveTo>
                      <a:pt x="1520687" y="1407368"/>
                    </a:moveTo>
                    <a:lnTo>
                      <a:pt x="2027583" y="920188"/>
                    </a:lnTo>
                    <a:lnTo>
                      <a:pt x="1520687" y="393576"/>
                    </a:lnTo>
                    <a:lnTo>
                      <a:pt x="1520687" y="528563"/>
                    </a:lnTo>
                    <a:cubicBezTo>
                      <a:pt x="1352834" y="515291"/>
                      <a:pt x="1194465" y="495814"/>
                      <a:pt x="1047923" y="471060"/>
                    </a:cubicBezTo>
                    <a:cubicBezTo>
                      <a:pt x="999076" y="462808"/>
                      <a:pt x="951543" y="453970"/>
                      <a:pt x="905411" y="444580"/>
                    </a:cubicBezTo>
                    <a:lnTo>
                      <a:pt x="800058" y="421176"/>
                    </a:lnTo>
                    <a:lnTo>
                      <a:pt x="771305" y="414788"/>
                    </a:lnTo>
                    <a:cubicBezTo>
                      <a:pt x="706441" y="399098"/>
                      <a:pt x="644924" y="382244"/>
                      <a:pt x="587049" y="364340"/>
                    </a:cubicBezTo>
                    <a:lnTo>
                      <a:pt x="448280" y="315857"/>
                    </a:lnTo>
                    <a:lnTo>
                      <a:pt x="441741" y="314149"/>
                    </a:lnTo>
                    <a:lnTo>
                      <a:pt x="432354" y="310293"/>
                    </a:lnTo>
                    <a:lnTo>
                      <a:pt x="424638" y="307597"/>
                    </a:lnTo>
                    <a:lnTo>
                      <a:pt x="419076" y="305205"/>
                    </a:lnTo>
                    <a:lnTo>
                      <a:pt x="404686" y="299015"/>
                    </a:lnTo>
                    <a:lnTo>
                      <a:pt x="404800" y="298973"/>
                    </a:lnTo>
                    <a:lnTo>
                      <a:pt x="306033" y="258399"/>
                    </a:lnTo>
                    <a:lnTo>
                      <a:pt x="254495" y="228169"/>
                    </a:lnTo>
                    <a:lnTo>
                      <a:pt x="245112" y="223351"/>
                    </a:lnTo>
                    <a:lnTo>
                      <a:pt x="226536" y="211770"/>
                    </a:lnTo>
                    <a:lnTo>
                      <a:pt x="186951" y="188550"/>
                    </a:lnTo>
                    <a:lnTo>
                      <a:pt x="179341" y="182345"/>
                    </a:lnTo>
                    <a:lnTo>
                      <a:pt x="172388" y="178010"/>
                    </a:lnTo>
                    <a:lnTo>
                      <a:pt x="171189" y="177077"/>
                    </a:lnTo>
                    <a:lnTo>
                      <a:pt x="169467" y="175738"/>
                    </a:lnTo>
                    <a:lnTo>
                      <a:pt x="176613" y="180120"/>
                    </a:lnTo>
                    <a:lnTo>
                      <a:pt x="87141" y="107161"/>
                    </a:lnTo>
                    <a:lnTo>
                      <a:pt x="63578" y="79823"/>
                    </a:lnTo>
                    <a:lnTo>
                      <a:pt x="70193" y="88600"/>
                    </a:lnTo>
                    <a:lnTo>
                      <a:pt x="63623" y="81923"/>
                    </a:lnTo>
                    <a:lnTo>
                      <a:pt x="56254" y="71326"/>
                    </a:lnTo>
                    <a:lnTo>
                      <a:pt x="9249" y="16789"/>
                    </a:lnTo>
                    <a:lnTo>
                      <a:pt x="0" y="0"/>
                    </a:lnTo>
                    <a:lnTo>
                      <a:pt x="0" y="671187"/>
                    </a:lnTo>
                    <a:cubicBezTo>
                      <a:pt x="0" y="918929"/>
                      <a:pt x="478877" y="1139219"/>
                      <a:pt x="1198321" y="1237839"/>
                    </a:cubicBezTo>
                    <a:cubicBezTo>
                      <a:pt x="1301098" y="1251928"/>
                      <a:pt x="1408785" y="1263533"/>
                      <a:pt x="1520687" y="1272381"/>
                    </a:cubicBezTo>
                    <a:close/>
                  </a:path>
                </a:pathLst>
              </a:custGeom>
              <a:solidFill>
                <a:srgbClr val="174159"/>
              </a:solidFill>
              <a:ln>
                <a:noFill/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197" name="TextBox 55">
                <a:extLst>
                  <a:ext uri="{FF2B5EF4-FFF2-40B4-BE49-F238E27FC236}">
                    <a16:creationId xmlns:a16="http://schemas.microsoft.com/office/drawing/2014/main" id="{9EE7022C-7234-4CD3-AFBF-D2BEFB01D1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496977">
                <a:off x="5148082" y="2813457"/>
                <a:ext cx="98616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0C222E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2022</a:t>
                </a:r>
              </a:p>
            </p:txBody>
          </p:sp>
          <p:sp>
            <p:nvSpPr>
              <p:cNvPr id="50198" name="TextBox 56">
                <a:extLst>
                  <a:ext uri="{FF2B5EF4-FFF2-40B4-BE49-F238E27FC236}">
                    <a16:creationId xmlns:a16="http://schemas.microsoft.com/office/drawing/2014/main" id="{52EDABD1-24D1-4A1B-AA92-1E1CC6C343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8984" y="3801293"/>
                <a:ext cx="1799541" cy="1477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b="1" dirty="0">
                  <a:solidFill>
                    <a:srgbClr val="7F7F7F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algn="ctr"/>
                <a:r>
                  <a:rPr lang="en-US" altLang="en-US" b="1" dirty="0">
                    <a:solidFill>
                      <a:srgbClr val="7F7F7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No plan</a:t>
                </a:r>
              </a:p>
              <a:p>
                <a:pPr algn="ctr"/>
                <a:r>
                  <a:rPr lang="en-US" altLang="en-US" b="1" dirty="0">
                    <a:solidFill>
                      <a:srgbClr val="7F7F7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or</a:t>
                </a:r>
              </a:p>
              <a:p>
                <a:pPr algn="ctr"/>
                <a:r>
                  <a:rPr lang="en-US" altLang="en-US" b="1" dirty="0">
                    <a:solidFill>
                      <a:srgbClr val="7F7F7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DWR </a:t>
                </a:r>
              </a:p>
              <a:p>
                <a:pPr algn="ctr"/>
                <a:r>
                  <a:rPr lang="en-US" altLang="en-US" b="1" dirty="0">
                    <a:solidFill>
                      <a:srgbClr val="7F7F7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fails plan</a:t>
                </a:r>
              </a:p>
            </p:txBody>
          </p:sp>
        </p:grpSp>
        <p:grpSp>
          <p:nvGrpSpPr>
            <p:cNvPr id="50188" name="Group 57">
              <a:extLst>
                <a:ext uri="{FF2B5EF4-FFF2-40B4-BE49-F238E27FC236}">
                  <a16:creationId xmlns:a16="http://schemas.microsoft.com/office/drawing/2014/main" id="{15FCD148-D4A7-4450-8120-C05BD07FFE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42076" y="2343539"/>
              <a:ext cx="2246244" cy="3542558"/>
              <a:chOff x="6444944" y="2536556"/>
              <a:chExt cx="2246244" cy="3542558"/>
            </a:xfrm>
          </p:grpSpPr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F9620B9C-643A-4715-9A16-33E2D0AF5513}"/>
                  </a:ext>
                </a:extLst>
              </p:cNvPr>
              <p:cNvSpPr/>
              <p:nvPr/>
            </p:nvSpPr>
            <p:spPr>
              <a:xfrm flipV="1">
                <a:off x="6445096" y="3597980"/>
                <a:ext cx="2027039" cy="992136"/>
              </a:xfrm>
              <a:custGeom>
                <a:avLst/>
                <a:gdLst>
                  <a:gd name="connsiteX0" fmla="*/ 19131 w 2027583"/>
                  <a:gd name="connsiteY0" fmla="*/ 702226 h 992079"/>
                  <a:gd name="connsiteX1" fmla="*/ 7243 w 2027583"/>
                  <a:gd name="connsiteY1" fmla="*/ 673544 h 992079"/>
                  <a:gd name="connsiteX2" fmla="*/ 6387 w 2027583"/>
                  <a:gd name="connsiteY2" fmla="*/ 667319 h 992079"/>
                  <a:gd name="connsiteX3" fmla="*/ 70193 w 2027583"/>
                  <a:gd name="connsiteY3" fmla="*/ 782142 h 992079"/>
                  <a:gd name="connsiteX4" fmla="*/ 63623 w 2027583"/>
                  <a:gd name="connsiteY4" fmla="*/ 775465 h 992079"/>
                  <a:gd name="connsiteX5" fmla="*/ 46370 w 2027583"/>
                  <a:gd name="connsiteY5" fmla="*/ 750653 h 992079"/>
                  <a:gd name="connsiteX6" fmla="*/ 45299 w 2027583"/>
                  <a:gd name="connsiteY6" fmla="*/ 749111 h 992079"/>
                  <a:gd name="connsiteX7" fmla="*/ 138782 w 2027583"/>
                  <a:gd name="connsiteY7" fmla="*/ 845401 h 992079"/>
                  <a:gd name="connsiteX8" fmla="*/ 127068 w 2027583"/>
                  <a:gd name="connsiteY8" fmla="*/ 836285 h 992079"/>
                  <a:gd name="connsiteX9" fmla="*/ 111718 w 2027583"/>
                  <a:gd name="connsiteY9" fmla="*/ 824341 h 992079"/>
                  <a:gd name="connsiteX10" fmla="*/ 98987 w 2027583"/>
                  <a:gd name="connsiteY10" fmla="*/ 811403 h 992079"/>
                  <a:gd name="connsiteX11" fmla="*/ 257268 w 2027583"/>
                  <a:gd name="connsiteY11" fmla="*/ 923135 h 992079"/>
                  <a:gd name="connsiteX12" fmla="*/ 245112 w 2027583"/>
                  <a:gd name="connsiteY12" fmla="*/ 916893 h 992079"/>
                  <a:gd name="connsiteX13" fmla="*/ 181624 w 2027583"/>
                  <a:gd name="connsiteY13" fmla="*/ 877310 h 992079"/>
                  <a:gd name="connsiteX14" fmla="*/ 172388 w 2027583"/>
                  <a:gd name="connsiteY14" fmla="*/ 871552 h 992079"/>
                  <a:gd name="connsiteX15" fmla="*/ 171189 w 2027583"/>
                  <a:gd name="connsiteY15" fmla="*/ 870619 h 992079"/>
                  <a:gd name="connsiteX16" fmla="*/ 169467 w 2027583"/>
                  <a:gd name="connsiteY16" fmla="*/ 869280 h 992079"/>
                  <a:gd name="connsiteX17" fmla="*/ 387261 w 2027583"/>
                  <a:gd name="connsiteY17" fmla="*/ 985061 h 992079"/>
                  <a:gd name="connsiteX18" fmla="*/ 329369 w 2027583"/>
                  <a:gd name="connsiteY18" fmla="*/ 960157 h 992079"/>
                  <a:gd name="connsiteX19" fmla="*/ 288488 w 2027583"/>
                  <a:gd name="connsiteY19" fmla="*/ 939166 h 992079"/>
                  <a:gd name="connsiteX20" fmla="*/ 0 w 2027583"/>
                  <a:gd name="connsiteY20" fmla="*/ 992079 h 992079"/>
                  <a:gd name="connsiteX21" fmla="*/ 406002 w 2027583"/>
                  <a:gd name="connsiteY21" fmla="*/ 992079 h 992079"/>
                  <a:gd name="connsiteX22" fmla="*/ 557420 w 2027583"/>
                  <a:gd name="connsiteY22" fmla="*/ 937125 h 992079"/>
                  <a:gd name="connsiteX23" fmla="*/ 557428 w 2027583"/>
                  <a:gd name="connsiteY23" fmla="*/ 937122 h 992079"/>
                  <a:gd name="connsiteX24" fmla="*/ 719412 w 2027583"/>
                  <a:gd name="connsiteY24" fmla="*/ 890628 h 992079"/>
                  <a:gd name="connsiteX25" fmla="*/ 776508 w 2027583"/>
                  <a:gd name="connsiteY25" fmla="*/ 877092 h 992079"/>
                  <a:gd name="connsiteX26" fmla="*/ 896070 w 2027583"/>
                  <a:gd name="connsiteY26" fmla="*/ 849996 h 992079"/>
                  <a:gd name="connsiteX27" fmla="*/ 968070 w 2027583"/>
                  <a:gd name="connsiteY27" fmla="*/ 836241 h 992079"/>
                  <a:gd name="connsiteX28" fmla="*/ 1085942 w 2027583"/>
                  <a:gd name="connsiteY28" fmla="*/ 815486 h 992079"/>
                  <a:gd name="connsiteX29" fmla="*/ 1165571 w 2027583"/>
                  <a:gd name="connsiteY29" fmla="*/ 803493 h 992079"/>
                  <a:gd name="connsiteX30" fmla="*/ 1287903 w 2027583"/>
                  <a:gd name="connsiteY30" fmla="*/ 787355 h 992079"/>
                  <a:gd name="connsiteX31" fmla="*/ 1371200 w 2027583"/>
                  <a:gd name="connsiteY31" fmla="*/ 777859 h 992079"/>
                  <a:gd name="connsiteX32" fmla="*/ 1501801 w 2027583"/>
                  <a:gd name="connsiteY32" fmla="*/ 765860 h 992079"/>
                  <a:gd name="connsiteX33" fmla="*/ 1584316 w 2027583"/>
                  <a:gd name="connsiteY33" fmla="*/ 759264 h 992079"/>
                  <a:gd name="connsiteX34" fmla="*/ 1650301 w 2027583"/>
                  <a:gd name="connsiteY34" fmla="*/ 755680 h 992079"/>
                  <a:gd name="connsiteX35" fmla="*/ 2027583 w 2027583"/>
                  <a:gd name="connsiteY35" fmla="*/ 743820 h 992079"/>
                  <a:gd name="connsiteX36" fmla="*/ 2027583 w 2027583"/>
                  <a:gd name="connsiteY36" fmla="*/ 1 h 992079"/>
                  <a:gd name="connsiteX37" fmla="*/ 2027583 w 2027583"/>
                  <a:gd name="connsiteY37" fmla="*/ 0 h 992079"/>
                  <a:gd name="connsiteX38" fmla="*/ 1657699 w 2027583"/>
                  <a:gd name="connsiteY38" fmla="*/ 10420 h 992079"/>
                  <a:gd name="connsiteX39" fmla="*/ 1639705 w 2027583"/>
                  <a:gd name="connsiteY39" fmla="*/ 11975 h 992079"/>
                  <a:gd name="connsiteX40" fmla="*/ 1618955 w 2027583"/>
                  <a:gd name="connsiteY40" fmla="*/ 12616 h 992079"/>
                  <a:gd name="connsiteX41" fmla="*/ 1424642 w 2027583"/>
                  <a:gd name="connsiteY41" fmla="*/ 27916 h 992079"/>
                  <a:gd name="connsiteX42" fmla="*/ 1321047 w 2027583"/>
                  <a:gd name="connsiteY42" fmla="*/ 39527 h 992079"/>
                  <a:gd name="connsiteX43" fmla="*/ 1300229 w 2027583"/>
                  <a:gd name="connsiteY43" fmla="*/ 41327 h 992079"/>
                  <a:gd name="connsiteX44" fmla="*/ 1271998 w 2027583"/>
                  <a:gd name="connsiteY44" fmla="*/ 45025 h 992079"/>
                  <a:gd name="connsiteX45" fmla="*/ 1238356 w 2027583"/>
                  <a:gd name="connsiteY45" fmla="*/ 48795 h 992079"/>
                  <a:gd name="connsiteX46" fmla="*/ 1199943 w 2027583"/>
                  <a:gd name="connsiteY46" fmla="*/ 54462 h 992079"/>
                  <a:gd name="connsiteX47" fmla="*/ 1156878 w 2027583"/>
                  <a:gd name="connsiteY47" fmla="*/ 60103 h 992079"/>
                  <a:gd name="connsiteX48" fmla="*/ 1094983 w 2027583"/>
                  <a:gd name="connsiteY48" fmla="*/ 69946 h 992079"/>
                  <a:gd name="connsiteX49" fmla="*/ 1061117 w 2027583"/>
                  <a:gd name="connsiteY49" fmla="*/ 74942 h 992079"/>
                  <a:gd name="connsiteX50" fmla="*/ 1046683 w 2027583"/>
                  <a:gd name="connsiteY50" fmla="*/ 77627 h 992079"/>
                  <a:gd name="connsiteX51" fmla="*/ 1021087 w 2027583"/>
                  <a:gd name="connsiteY51" fmla="*/ 81698 h 992079"/>
                  <a:gd name="connsiteX52" fmla="*/ 374000 w 2027583"/>
                  <a:gd name="connsiteY52" fmla="*/ 261052 h 992079"/>
                  <a:gd name="connsiteX53" fmla="*/ 350468 w 2027583"/>
                  <a:gd name="connsiteY53" fmla="*/ 272039 h 992079"/>
                  <a:gd name="connsiteX54" fmla="*/ 346280 w 2027583"/>
                  <a:gd name="connsiteY54" fmla="*/ 273755 h 992079"/>
                  <a:gd name="connsiteX55" fmla="*/ 339807 w 2027583"/>
                  <a:gd name="connsiteY55" fmla="*/ 277017 h 992079"/>
                  <a:gd name="connsiteX56" fmla="*/ 295575 w 2027583"/>
                  <a:gd name="connsiteY56" fmla="*/ 297670 h 992079"/>
                  <a:gd name="connsiteX57" fmla="*/ 257583 w 2027583"/>
                  <a:gd name="connsiteY57" fmla="*/ 318464 h 992079"/>
                  <a:gd name="connsiteX58" fmla="*/ 244719 w 2027583"/>
                  <a:gd name="connsiteY58" fmla="*/ 324949 h 992079"/>
                  <a:gd name="connsiteX59" fmla="*/ 238423 w 2027583"/>
                  <a:gd name="connsiteY59" fmla="*/ 328951 h 992079"/>
                  <a:gd name="connsiteX60" fmla="*/ 225979 w 2027583"/>
                  <a:gd name="connsiteY60" fmla="*/ 335762 h 992079"/>
                  <a:gd name="connsiteX61" fmla="*/ 165371 w 2027583"/>
                  <a:gd name="connsiteY61" fmla="*/ 375158 h 992079"/>
                  <a:gd name="connsiteX62" fmla="*/ 163843 w 2027583"/>
                  <a:gd name="connsiteY62" fmla="*/ 376361 h 992079"/>
                  <a:gd name="connsiteX63" fmla="*/ 159338 w 2027583"/>
                  <a:gd name="connsiteY63" fmla="*/ 379225 h 992079"/>
                  <a:gd name="connsiteX64" fmla="*/ 145389 w 2027583"/>
                  <a:gd name="connsiteY64" fmla="*/ 390896 h 992079"/>
                  <a:gd name="connsiteX65" fmla="*/ 113909 w 2027583"/>
                  <a:gd name="connsiteY65" fmla="*/ 415690 h 992079"/>
                  <a:gd name="connsiteX66" fmla="*/ 103455 w 2027583"/>
                  <a:gd name="connsiteY66" fmla="*/ 425982 h 992079"/>
                  <a:gd name="connsiteX67" fmla="*/ 91156 w 2027583"/>
                  <a:gd name="connsiteY67" fmla="*/ 436272 h 992079"/>
                  <a:gd name="connsiteX68" fmla="*/ 82360 w 2027583"/>
                  <a:gd name="connsiteY68" fmla="*/ 446749 h 992079"/>
                  <a:gd name="connsiteX69" fmla="*/ 71753 w 2027583"/>
                  <a:gd name="connsiteY69" fmla="*/ 457190 h 992079"/>
                  <a:gd name="connsiteX70" fmla="*/ 50456 w 2027583"/>
                  <a:gd name="connsiteY70" fmla="*/ 484745 h 992079"/>
                  <a:gd name="connsiteX71" fmla="*/ 41194 w 2027583"/>
                  <a:gd name="connsiteY71" fmla="*/ 495776 h 992079"/>
                  <a:gd name="connsiteX72" fmla="*/ 39857 w 2027583"/>
                  <a:gd name="connsiteY72" fmla="*/ 498459 h 992079"/>
                  <a:gd name="connsiteX73" fmla="*/ 39060 w 2027583"/>
                  <a:gd name="connsiteY73" fmla="*/ 499490 h 992079"/>
                  <a:gd name="connsiteX74" fmla="*/ 15989 w 2027583"/>
                  <a:gd name="connsiteY74" fmla="*/ 542420 h 992079"/>
                  <a:gd name="connsiteX75" fmla="*/ 12868 w 2027583"/>
                  <a:gd name="connsiteY75" fmla="*/ 552612 h 992079"/>
                  <a:gd name="connsiteX76" fmla="*/ 10468 w 2027583"/>
                  <a:gd name="connsiteY76" fmla="*/ 557427 h 992079"/>
                  <a:gd name="connsiteX77" fmla="*/ 9390 w 2027583"/>
                  <a:gd name="connsiteY77" fmla="*/ 563970 h 992079"/>
                  <a:gd name="connsiteX78" fmla="*/ 2700 w 2027583"/>
                  <a:gd name="connsiteY78" fmla="*/ 585814 h 992079"/>
                  <a:gd name="connsiteX79" fmla="*/ 2553 w 2027583"/>
                  <a:gd name="connsiteY79" fmla="*/ 605432 h 992079"/>
                  <a:gd name="connsiteX80" fmla="*/ 0 w 2027583"/>
                  <a:gd name="connsiteY80" fmla="*/ 620911 h 992079"/>
                  <a:gd name="connsiteX81" fmla="*/ 2420 w 2027583"/>
                  <a:gd name="connsiteY81" fmla="*/ 623139 h 992079"/>
                  <a:gd name="connsiteX82" fmla="*/ 2311 w 2027583"/>
                  <a:gd name="connsiteY82" fmla="*/ 637703 h 992079"/>
                  <a:gd name="connsiteX83" fmla="*/ 0 w 2027583"/>
                  <a:gd name="connsiteY83" fmla="*/ 620911 h 992079"/>
                  <a:gd name="connsiteX84" fmla="*/ 0 w 2027583"/>
                  <a:gd name="connsiteY84" fmla="*/ 620911 h 99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2027583" h="992079">
                    <a:moveTo>
                      <a:pt x="19131" y="702226"/>
                    </a:moveTo>
                    <a:lnTo>
                      <a:pt x="7243" y="673544"/>
                    </a:lnTo>
                    <a:lnTo>
                      <a:pt x="6387" y="667319"/>
                    </a:lnTo>
                    <a:close/>
                    <a:moveTo>
                      <a:pt x="70193" y="782142"/>
                    </a:moveTo>
                    <a:lnTo>
                      <a:pt x="63623" y="775465"/>
                    </a:lnTo>
                    <a:lnTo>
                      <a:pt x="46370" y="750653"/>
                    </a:lnTo>
                    <a:lnTo>
                      <a:pt x="45299" y="749111"/>
                    </a:lnTo>
                    <a:close/>
                    <a:moveTo>
                      <a:pt x="138782" y="845401"/>
                    </a:moveTo>
                    <a:lnTo>
                      <a:pt x="127068" y="836285"/>
                    </a:lnTo>
                    <a:lnTo>
                      <a:pt x="111718" y="824341"/>
                    </a:lnTo>
                    <a:lnTo>
                      <a:pt x="98987" y="811403"/>
                    </a:lnTo>
                    <a:close/>
                    <a:moveTo>
                      <a:pt x="257268" y="923135"/>
                    </a:moveTo>
                    <a:lnTo>
                      <a:pt x="245112" y="916893"/>
                    </a:lnTo>
                    <a:lnTo>
                      <a:pt x="181624" y="877310"/>
                    </a:lnTo>
                    <a:lnTo>
                      <a:pt x="172388" y="871552"/>
                    </a:lnTo>
                    <a:lnTo>
                      <a:pt x="171189" y="870619"/>
                    </a:lnTo>
                    <a:lnTo>
                      <a:pt x="169467" y="869280"/>
                    </a:lnTo>
                    <a:close/>
                    <a:moveTo>
                      <a:pt x="387261" y="985061"/>
                    </a:moveTo>
                    <a:lnTo>
                      <a:pt x="329369" y="960157"/>
                    </a:lnTo>
                    <a:lnTo>
                      <a:pt x="288488" y="939166"/>
                    </a:lnTo>
                    <a:close/>
                    <a:moveTo>
                      <a:pt x="0" y="992079"/>
                    </a:moveTo>
                    <a:lnTo>
                      <a:pt x="406002" y="992079"/>
                    </a:lnTo>
                    <a:lnTo>
                      <a:pt x="557420" y="937125"/>
                    </a:lnTo>
                    <a:lnTo>
                      <a:pt x="557428" y="937122"/>
                    </a:lnTo>
                    <a:lnTo>
                      <a:pt x="719412" y="890628"/>
                    </a:lnTo>
                    <a:lnTo>
                      <a:pt x="776508" y="877092"/>
                    </a:lnTo>
                    <a:lnTo>
                      <a:pt x="896070" y="849996"/>
                    </a:lnTo>
                    <a:lnTo>
                      <a:pt x="968070" y="836241"/>
                    </a:lnTo>
                    <a:lnTo>
                      <a:pt x="1085942" y="815486"/>
                    </a:lnTo>
                    <a:lnTo>
                      <a:pt x="1165571" y="803493"/>
                    </a:lnTo>
                    <a:lnTo>
                      <a:pt x="1287903" y="787355"/>
                    </a:lnTo>
                    <a:lnTo>
                      <a:pt x="1371200" y="777859"/>
                    </a:lnTo>
                    <a:lnTo>
                      <a:pt x="1501801" y="765860"/>
                    </a:lnTo>
                    <a:lnTo>
                      <a:pt x="1584316" y="759264"/>
                    </a:lnTo>
                    <a:lnTo>
                      <a:pt x="1650301" y="755680"/>
                    </a:lnTo>
                    <a:lnTo>
                      <a:pt x="2027583" y="743820"/>
                    </a:lnTo>
                    <a:lnTo>
                      <a:pt x="2027583" y="1"/>
                    </a:lnTo>
                    <a:lnTo>
                      <a:pt x="2027583" y="0"/>
                    </a:lnTo>
                    <a:cubicBezTo>
                      <a:pt x="1903245" y="0"/>
                      <a:pt x="1779438" y="3503"/>
                      <a:pt x="1657699" y="10420"/>
                    </a:cubicBezTo>
                    <a:lnTo>
                      <a:pt x="1639705" y="11975"/>
                    </a:lnTo>
                    <a:lnTo>
                      <a:pt x="1618955" y="12616"/>
                    </a:lnTo>
                    <a:cubicBezTo>
                      <a:pt x="1552959" y="16752"/>
                      <a:pt x="1488132" y="21869"/>
                      <a:pt x="1424642" y="27916"/>
                    </a:cubicBezTo>
                    <a:lnTo>
                      <a:pt x="1321047" y="39527"/>
                    </a:lnTo>
                    <a:lnTo>
                      <a:pt x="1300229" y="41327"/>
                    </a:lnTo>
                    <a:lnTo>
                      <a:pt x="1271998" y="45025"/>
                    </a:lnTo>
                    <a:lnTo>
                      <a:pt x="1238356" y="48795"/>
                    </a:lnTo>
                    <a:lnTo>
                      <a:pt x="1199943" y="54462"/>
                    </a:lnTo>
                    <a:lnTo>
                      <a:pt x="1156878" y="60103"/>
                    </a:lnTo>
                    <a:lnTo>
                      <a:pt x="1094983" y="69946"/>
                    </a:lnTo>
                    <a:lnTo>
                      <a:pt x="1061117" y="74942"/>
                    </a:lnTo>
                    <a:lnTo>
                      <a:pt x="1046683" y="77627"/>
                    </a:lnTo>
                    <a:lnTo>
                      <a:pt x="1021087" y="81698"/>
                    </a:lnTo>
                    <a:cubicBezTo>
                      <a:pt x="757173" y="127595"/>
                      <a:pt x="539574" y="189400"/>
                      <a:pt x="374000" y="261052"/>
                    </a:cubicBezTo>
                    <a:lnTo>
                      <a:pt x="350468" y="272039"/>
                    </a:lnTo>
                    <a:lnTo>
                      <a:pt x="346280" y="273755"/>
                    </a:lnTo>
                    <a:lnTo>
                      <a:pt x="339807" y="277017"/>
                    </a:lnTo>
                    <a:lnTo>
                      <a:pt x="295575" y="297670"/>
                    </a:lnTo>
                    <a:lnTo>
                      <a:pt x="257583" y="318464"/>
                    </a:lnTo>
                    <a:lnTo>
                      <a:pt x="244719" y="324949"/>
                    </a:lnTo>
                    <a:lnTo>
                      <a:pt x="238423" y="328951"/>
                    </a:lnTo>
                    <a:lnTo>
                      <a:pt x="225979" y="335762"/>
                    </a:lnTo>
                    <a:cubicBezTo>
                      <a:pt x="204269" y="348686"/>
                      <a:pt x="184058" y="361827"/>
                      <a:pt x="165371" y="375158"/>
                    </a:cubicBezTo>
                    <a:lnTo>
                      <a:pt x="163843" y="376361"/>
                    </a:lnTo>
                    <a:lnTo>
                      <a:pt x="159338" y="379225"/>
                    </a:lnTo>
                    <a:lnTo>
                      <a:pt x="145389" y="390896"/>
                    </a:lnTo>
                    <a:lnTo>
                      <a:pt x="113909" y="415690"/>
                    </a:lnTo>
                    <a:lnTo>
                      <a:pt x="103455" y="425982"/>
                    </a:lnTo>
                    <a:lnTo>
                      <a:pt x="91156" y="436272"/>
                    </a:lnTo>
                    <a:lnTo>
                      <a:pt x="82360" y="446749"/>
                    </a:lnTo>
                    <a:lnTo>
                      <a:pt x="71753" y="457190"/>
                    </a:lnTo>
                    <a:lnTo>
                      <a:pt x="50456" y="484745"/>
                    </a:lnTo>
                    <a:lnTo>
                      <a:pt x="41194" y="495776"/>
                    </a:lnTo>
                    <a:lnTo>
                      <a:pt x="39857" y="498459"/>
                    </a:lnTo>
                    <a:lnTo>
                      <a:pt x="39060" y="499490"/>
                    </a:lnTo>
                    <a:cubicBezTo>
                      <a:pt x="29757" y="513704"/>
                      <a:pt x="22058" y="528024"/>
                      <a:pt x="15989" y="542420"/>
                    </a:cubicBezTo>
                    <a:lnTo>
                      <a:pt x="12868" y="552612"/>
                    </a:lnTo>
                    <a:lnTo>
                      <a:pt x="10468" y="557427"/>
                    </a:lnTo>
                    <a:lnTo>
                      <a:pt x="9390" y="563970"/>
                    </a:lnTo>
                    <a:lnTo>
                      <a:pt x="2700" y="585814"/>
                    </a:lnTo>
                    <a:lnTo>
                      <a:pt x="2553" y="605432"/>
                    </a:lnTo>
                    <a:lnTo>
                      <a:pt x="0" y="620911"/>
                    </a:lnTo>
                    <a:lnTo>
                      <a:pt x="2420" y="623139"/>
                    </a:lnTo>
                    <a:lnTo>
                      <a:pt x="2311" y="637703"/>
                    </a:lnTo>
                    <a:lnTo>
                      <a:pt x="0" y="620911"/>
                    </a:lnTo>
                    <a:lnTo>
                      <a:pt x="0" y="620911"/>
                    </a:lnTo>
                    <a:close/>
                  </a:path>
                </a:pathLst>
              </a:custGeom>
              <a:solidFill>
                <a:srgbClr val="0D1D31"/>
              </a:solidFill>
              <a:ln>
                <a:noFill/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1819151-A59C-4C53-8E94-868B6253AF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91140" y="3013810"/>
                <a:ext cx="1800048" cy="306530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1CA7E1CA-AF0C-45CF-B7E1-E2240A4E45D5}"/>
                  </a:ext>
                </a:extLst>
              </p:cNvPr>
              <p:cNvSpPr/>
              <p:nvPr/>
            </p:nvSpPr>
            <p:spPr>
              <a:xfrm flipV="1">
                <a:off x="6445096" y="2535997"/>
                <a:ext cx="2027039" cy="1408040"/>
              </a:xfrm>
              <a:custGeom>
                <a:avLst/>
                <a:gdLst>
                  <a:gd name="connsiteX0" fmla="*/ 138782 w 2027583"/>
                  <a:gd name="connsiteY0" fmla="*/ 151859 h 1407368"/>
                  <a:gd name="connsiteX1" fmla="*/ 127067 w 2027583"/>
                  <a:gd name="connsiteY1" fmla="*/ 142743 h 1407368"/>
                  <a:gd name="connsiteX2" fmla="*/ 111718 w 2027583"/>
                  <a:gd name="connsiteY2" fmla="*/ 130799 h 1407368"/>
                  <a:gd name="connsiteX3" fmla="*/ 98987 w 2027583"/>
                  <a:gd name="connsiteY3" fmla="*/ 117861 h 1407368"/>
                  <a:gd name="connsiteX4" fmla="*/ 1520687 w 2027583"/>
                  <a:gd name="connsiteY4" fmla="*/ 1407368 h 1407368"/>
                  <a:gd name="connsiteX5" fmla="*/ 2027583 w 2027583"/>
                  <a:gd name="connsiteY5" fmla="*/ 920188 h 1407368"/>
                  <a:gd name="connsiteX6" fmla="*/ 1520687 w 2027583"/>
                  <a:gd name="connsiteY6" fmla="*/ 393576 h 1407368"/>
                  <a:gd name="connsiteX7" fmla="*/ 1520687 w 2027583"/>
                  <a:gd name="connsiteY7" fmla="*/ 528563 h 1407368"/>
                  <a:gd name="connsiteX8" fmla="*/ 1047923 w 2027583"/>
                  <a:gd name="connsiteY8" fmla="*/ 471060 h 1407368"/>
                  <a:gd name="connsiteX9" fmla="*/ 905411 w 2027583"/>
                  <a:gd name="connsiteY9" fmla="*/ 444580 h 1407368"/>
                  <a:gd name="connsiteX10" fmla="*/ 800058 w 2027583"/>
                  <a:gd name="connsiteY10" fmla="*/ 421176 h 1407368"/>
                  <a:gd name="connsiteX11" fmla="*/ 771305 w 2027583"/>
                  <a:gd name="connsiteY11" fmla="*/ 414788 h 1407368"/>
                  <a:gd name="connsiteX12" fmla="*/ 587049 w 2027583"/>
                  <a:gd name="connsiteY12" fmla="*/ 364340 h 1407368"/>
                  <a:gd name="connsiteX13" fmla="*/ 448280 w 2027583"/>
                  <a:gd name="connsiteY13" fmla="*/ 315857 h 1407368"/>
                  <a:gd name="connsiteX14" fmla="*/ 441741 w 2027583"/>
                  <a:gd name="connsiteY14" fmla="*/ 314149 h 1407368"/>
                  <a:gd name="connsiteX15" fmla="*/ 432354 w 2027583"/>
                  <a:gd name="connsiteY15" fmla="*/ 310293 h 1407368"/>
                  <a:gd name="connsiteX16" fmla="*/ 424638 w 2027583"/>
                  <a:gd name="connsiteY16" fmla="*/ 307597 h 1407368"/>
                  <a:gd name="connsiteX17" fmla="*/ 419076 w 2027583"/>
                  <a:gd name="connsiteY17" fmla="*/ 305205 h 1407368"/>
                  <a:gd name="connsiteX18" fmla="*/ 404686 w 2027583"/>
                  <a:gd name="connsiteY18" fmla="*/ 299015 h 1407368"/>
                  <a:gd name="connsiteX19" fmla="*/ 404800 w 2027583"/>
                  <a:gd name="connsiteY19" fmla="*/ 298973 h 1407368"/>
                  <a:gd name="connsiteX20" fmla="*/ 306033 w 2027583"/>
                  <a:gd name="connsiteY20" fmla="*/ 258399 h 1407368"/>
                  <a:gd name="connsiteX21" fmla="*/ 254495 w 2027583"/>
                  <a:gd name="connsiteY21" fmla="*/ 228169 h 1407368"/>
                  <a:gd name="connsiteX22" fmla="*/ 245112 w 2027583"/>
                  <a:gd name="connsiteY22" fmla="*/ 223351 h 1407368"/>
                  <a:gd name="connsiteX23" fmla="*/ 226536 w 2027583"/>
                  <a:gd name="connsiteY23" fmla="*/ 211770 h 1407368"/>
                  <a:gd name="connsiteX24" fmla="*/ 186951 w 2027583"/>
                  <a:gd name="connsiteY24" fmla="*/ 188550 h 1407368"/>
                  <a:gd name="connsiteX25" fmla="*/ 179341 w 2027583"/>
                  <a:gd name="connsiteY25" fmla="*/ 182345 h 1407368"/>
                  <a:gd name="connsiteX26" fmla="*/ 172388 w 2027583"/>
                  <a:gd name="connsiteY26" fmla="*/ 178010 h 1407368"/>
                  <a:gd name="connsiteX27" fmla="*/ 171189 w 2027583"/>
                  <a:gd name="connsiteY27" fmla="*/ 177077 h 1407368"/>
                  <a:gd name="connsiteX28" fmla="*/ 169467 w 2027583"/>
                  <a:gd name="connsiteY28" fmla="*/ 175738 h 1407368"/>
                  <a:gd name="connsiteX29" fmla="*/ 176613 w 2027583"/>
                  <a:gd name="connsiteY29" fmla="*/ 180120 h 1407368"/>
                  <a:gd name="connsiteX30" fmla="*/ 87141 w 2027583"/>
                  <a:gd name="connsiteY30" fmla="*/ 107161 h 1407368"/>
                  <a:gd name="connsiteX31" fmla="*/ 63578 w 2027583"/>
                  <a:gd name="connsiteY31" fmla="*/ 79823 h 1407368"/>
                  <a:gd name="connsiteX32" fmla="*/ 70193 w 2027583"/>
                  <a:gd name="connsiteY32" fmla="*/ 88600 h 1407368"/>
                  <a:gd name="connsiteX33" fmla="*/ 63623 w 2027583"/>
                  <a:gd name="connsiteY33" fmla="*/ 81923 h 1407368"/>
                  <a:gd name="connsiteX34" fmla="*/ 56254 w 2027583"/>
                  <a:gd name="connsiteY34" fmla="*/ 71326 h 1407368"/>
                  <a:gd name="connsiteX35" fmla="*/ 9249 w 2027583"/>
                  <a:gd name="connsiteY35" fmla="*/ 16789 h 1407368"/>
                  <a:gd name="connsiteX36" fmla="*/ 0 w 2027583"/>
                  <a:gd name="connsiteY36" fmla="*/ 0 h 1407368"/>
                  <a:gd name="connsiteX37" fmla="*/ 0 w 2027583"/>
                  <a:gd name="connsiteY37" fmla="*/ 671187 h 1407368"/>
                  <a:gd name="connsiteX38" fmla="*/ 1198321 w 2027583"/>
                  <a:gd name="connsiteY38" fmla="*/ 1237839 h 1407368"/>
                  <a:gd name="connsiteX39" fmla="*/ 1520687 w 2027583"/>
                  <a:gd name="connsiteY39" fmla="*/ 1272381 h 1407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027583" h="1407368">
                    <a:moveTo>
                      <a:pt x="138782" y="151859"/>
                    </a:moveTo>
                    <a:lnTo>
                      <a:pt x="127067" y="142743"/>
                    </a:lnTo>
                    <a:lnTo>
                      <a:pt x="111718" y="130799"/>
                    </a:lnTo>
                    <a:lnTo>
                      <a:pt x="98987" y="117861"/>
                    </a:lnTo>
                    <a:close/>
                    <a:moveTo>
                      <a:pt x="1520687" y="1407368"/>
                    </a:moveTo>
                    <a:lnTo>
                      <a:pt x="2027583" y="920188"/>
                    </a:lnTo>
                    <a:lnTo>
                      <a:pt x="1520687" y="393576"/>
                    </a:lnTo>
                    <a:lnTo>
                      <a:pt x="1520687" y="528563"/>
                    </a:lnTo>
                    <a:cubicBezTo>
                      <a:pt x="1352834" y="515291"/>
                      <a:pt x="1194465" y="495814"/>
                      <a:pt x="1047923" y="471060"/>
                    </a:cubicBezTo>
                    <a:cubicBezTo>
                      <a:pt x="999076" y="462808"/>
                      <a:pt x="951543" y="453970"/>
                      <a:pt x="905411" y="444580"/>
                    </a:cubicBezTo>
                    <a:lnTo>
                      <a:pt x="800058" y="421176"/>
                    </a:lnTo>
                    <a:lnTo>
                      <a:pt x="771305" y="414788"/>
                    </a:lnTo>
                    <a:cubicBezTo>
                      <a:pt x="706441" y="399098"/>
                      <a:pt x="644924" y="382244"/>
                      <a:pt x="587049" y="364340"/>
                    </a:cubicBezTo>
                    <a:lnTo>
                      <a:pt x="448280" y="315857"/>
                    </a:lnTo>
                    <a:lnTo>
                      <a:pt x="441741" y="314149"/>
                    </a:lnTo>
                    <a:lnTo>
                      <a:pt x="432354" y="310293"/>
                    </a:lnTo>
                    <a:lnTo>
                      <a:pt x="424638" y="307597"/>
                    </a:lnTo>
                    <a:lnTo>
                      <a:pt x="419076" y="305205"/>
                    </a:lnTo>
                    <a:lnTo>
                      <a:pt x="404686" y="299015"/>
                    </a:lnTo>
                    <a:lnTo>
                      <a:pt x="404800" y="298973"/>
                    </a:lnTo>
                    <a:lnTo>
                      <a:pt x="306033" y="258399"/>
                    </a:lnTo>
                    <a:lnTo>
                      <a:pt x="254495" y="228169"/>
                    </a:lnTo>
                    <a:lnTo>
                      <a:pt x="245112" y="223351"/>
                    </a:lnTo>
                    <a:lnTo>
                      <a:pt x="226536" y="211770"/>
                    </a:lnTo>
                    <a:lnTo>
                      <a:pt x="186951" y="188550"/>
                    </a:lnTo>
                    <a:lnTo>
                      <a:pt x="179341" y="182345"/>
                    </a:lnTo>
                    <a:lnTo>
                      <a:pt x="172388" y="178010"/>
                    </a:lnTo>
                    <a:lnTo>
                      <a:pt x="171189" y="177077"/>
                    </a:lnTo>
                    <a:lnTo>
                      <a:pt x="169467" y="175738"/>
                    </a:lnTo>
                    <a:lnTo>
                      <a:pt x="176613" y="180120"/>
                    </a:lnTo>
                    <a:lnTo>
                      <a:pt x="87141" y="107161"/>
                    </a:lnTo>
                    <a:lnTo>
                      <a:pt x="63578" y="79823"/>
                    </a:lnTo>
                    <a:lnTo>
                      <a:pt x="70193" y="88600"/>
                    </a:lnTo>
                    <a:lnTo>
                      <a:pt x="63623" y="81923"/>
                    </a:lnTo>
                    <a:lnTo>
                      <a:pt x="56254" y="71326"/>
                    </a:lnTo>
                    <a:lnTo>
                      <a:pt x="9249" y="16789"/>
                    </a:lnTo>
                    <a:lnTo>
                      <a:pt x="0" y="0"/>
                    </a:lnTo>
                    <a:lnTo>
                      <a:pt x="0" y="671187"/>
                    </a:lnTo>
                    <a:cubicBezTo>
                      <a:pt x="0" y="918929"/>
                      <a:pt x="478877" y="1139219"/>
                      <a:pt x="1198321" y="1237839"/>
                    </a:cubicBezTo>
                    <a:cubicBezTo>
                      <a:pt x="1301098" y="1251928"/>
                      <a:pt x="1408785" y="1263533"/>
                      <a:pt x="1520687" y="1272381"/>
                    </a:cubicBezTo>
                    <a:close/>
                  </a:path>
                </a:pathLst>
              </a:custGeom>
              <a:solidFill>
                <a:srgbClr val="142D4C"/>
              </a:solidFill>
              <a:ln>
                <a:noFill/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192" name="TextBox 61">
                <a:extLst>
                  <a:ext uri="{FF2B5EF4-FFF2-40B4-BE49-F238E27FC236}">
                    <a16:creationId xmlns:a16="http://schemas.microsoft.com/office/drawing/2014/main" id="{7F89B572-205E-4F1C-9458-D4EF2F0A3F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496977">
                <a:off x="7130745" y="2813457"/>
                <a:ext cx="98616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0D1D3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2025</a:t>
                </a:r>
              </a:p>
            </p:txBody>
          </p:sp>
          <p:sp>
            <p:nvSpPr>
              <p:cNvPr id="50193" name="TextBox 62">
                <a:extLst>
                  <a:ext uri="{FF2B5EF4-FFF2-40B4-BE49-F238E27FC236}">
                    <a16:creationId xmlns:a16="http://schemas.microsoft.com/office/drawing/2014/main" id="{E78E5840-D401-4891-A05E-EA3C09966B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91645" y="3801293"/>
                <a:ext cx="1799543" cy="1754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b="1" dirty="0">
                  <a:solidFill>
                    <a:srgbClr val="7F7F7F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algn="ctr"/>
                <a:r>
                  <a:rPr lang="en-US" altLang="en-US" b="1" dirty="0">
                    <a:solidFill>
                      <a:srgbClr val="7F7F7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DWR fails  plan </a:t>
                </a:r>
              </a:p>
              <a:p>
                <a:pPr algn="ctr"/>
                <a:r>
                  <a:rPr lang="en-US" altLang="en-US" b="1" dirty="0">
                    <a:solidFill>
                      <a:srgbClr val="7F7F7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because of </a:t>
                </a:r>
              </a:p>
              <a:p>
                <a:pPr algn="ctr"/>
                <a:r>
                  <a:rPr lang="en-US" altLang="en-US" b="1" dirty="0">
                    <a:solidFill>
                      <a:srgbClr val="7F7F7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Surface depletions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91718" y="3822831"/>
            <a:ext cx="5181999" cy="5181999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6" name="Picture 2" descr="Image result for time ou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3" t="17988"/>
          <a:stretch/>
        </p:blipFill>
        <p:spPr bwMode="auto">
          <a:xfrm>
            <a:off x="7501719" y="4792487"/>
            <a:ext cx="3166282" cy="206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013095" y="352595"/>
            <a:ext cx="7703713" cy="1446550"/>
            <a:chOff x="489094" y="352595"/>
            <a:chExt cx="7703713" cy="1446550"/>
          </a:xfrm>
        </p:grpSpPr>
        <p:sp>
          <p:nvSpPr>
            <p:cNvPr id="6" name="TextBox 5"/>
            <p:cNvSpPr txBox="1"/>
            <p:nvPr/>
          </p:nvSpPr>
          <p:spPr>
            <a:xfrm>
              <a:off x="489094" y="352595"/>
              <a:ext cx="770371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pc="3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groundwater</a:t>
              </a:r>
              <a:r>
                <a:rPr lang="en-US" sz="4000" b="1" spc="8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8800" b="1" spc="14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BASIN</a:t>
              </a:r>
              <a:endParaRPr lang="en-US" sz="4400" b="1" spc="14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9094" y="439969"/>
              <a:ext cx="77037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pc="3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Probationary</a:t>
              </a:r>
              <a:endParaRPr lang="en-US" sz="6000" b="1" spc="3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961924" y="1976171"/>
            <a:ext cx="626903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6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Opportunity to fix issues but…</a:t>
            </a:r>
          </a:p>
          <a:p>
            <a:pPr>
              <a:spcAft>
                <a:spcPts val="36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Wat. Code § 5202(a)(1)</a:t>
            </a:r>
            <a:b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 pumpers report 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State Water Board</a:t>
            </a:r>
            <a:b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Wat. Code § 1529.5</a:t>
            </a:r>
            <a:b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Fees for Board administration </a:t>
            </a:r>
            <a:b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Wat. Code § 10735.2</a:t>
            </a:r>
            <a:b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 may require meters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42228" y="5114003"/>
            <a:ext cx="631786" cy="631786"/>
            <a:chOff x="163773" y="4322674"/>
            <a:chExt cx="1016055" cy="1016055"/>
          </a:xfrm>
        </p:grpSpPr>
        <p:sp>
          <p:nvSpPr>
            <p:cNvPr id="17" name="Oval 16"/>
            <p:cNvSpPr/>
            <p:nvPr/>
          </p:nvSpPr>
          <p:spPr>
            <a:xfrm>
              <a:off x="163773" y="4322674"/>
              <a:ext cx="1016055" cy="101605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51" name="Picture 3" descr="C:\Users\jbean\AppData\Local\Microsoft\Windows\Temporary Internet Files\Content.IE5\YE4L59KH\SpeedTest-logo[1].png"/>
            <p:cNvPicPr>
              <a:picLocks noChangeAspect="1" noChangeArrowheads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17" y="4377266"/>
              <a:ext cx="924615" cy="924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Oval 23"/>
          <p:cNvSpPr/>
          <p:nvPr/>
        </p:nvSpPr>
        <p:spPr>
          <a:xfrm>
            <a:off x="2205629" y="3991126"/>
            <a:ext cx="631786" cy="6317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2242228" y="2890712"/>
            <a:ext cx="631786" cy="6317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2248951" y="2021181"/>
            <a:ext cx="631786" cy="6317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ontent Placeholder 4"/>
          <p:cNvSpPr txBox="1">
            <a:spLocks/>
          </p:cNvSpPr>
          <p:nvPr/>
        </p:nvSpPr>
        <p:spPr>
          <a:xfrm>
            <a:off x="2028860" y="6081186"/>
            <a:ext cx="7987494" cy="1701828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Minimis users are not exempt</a:t>
            </a:r>
          </a:p>
        </p:txBody>
      </p:sp>
      <p:pic>
        <p:nvPicPr>
          <p:cNvPr id="30" name="Picture 4" descr="C:\Users\jbean\AppData\Local\Microsoft\Windows\Temporary Internet Files\Content.IE5\GJWI4EC2\memo-pictogram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781" y="2968486"/>
            <a:ext cx="367054" cy="4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Freeform 32"/>
          <p:cNvSpPr>
            <a:spLocks noChangeAspect="1"/>
          </p:cNvSpPr>
          <p:nvPr/>
        </p:nvSpPr>
        <p:spPr>
          <a:xfrm rot="2778105">
            <a:off x="2441149" y="2058098"/>
            <a:ext cx="261737" cy="499757"/>
          </a:xfrm>
          <a:custGeom>
            <a:avLst/>
            <a:gdLst>
              <a:gd name="connsiteX0" fmla="*/ 1542119 w 2142946"/>
              <a:gd name="connsiteY0" fmla="*/ 0 h 4091712"/>
              <a:gd name="connsiteX1" fmla="*/ 1670544 w 2142946"/>
              <a:gd name="connsiteY1" fmla="*/ 61106 h 4091712"/>
              <a:gd name="connsiteX2" fmla="*/ 2142946 w 2142946"/>
              <a:gd name="connsiteY2" fmla="*/ 839958 h 4091712"/>
              <a:gd name="connsiteX3" fmla="*/ 1670544 w 2142946"/>
              <a:gd name="connsiteY3" fmla="*/ 1618811 h 4091712"/>
              <a:gd name="connsiteX4" fmla="*/ 1542119 w 2142946"/>
              <a:gd name="connsiteY4" fmla="*/ 1679916 h 4091712"/>
              <a:gd name="connsiteX5" fmla="*/ 1542119 w 2142946"/>
              <a:gd name="connsiteY5" fmla="*/ 3934827 h 4091712"/>
              <a:gd name="connsiteX6" fmla="*/ 1385234 w 2142946"/>
              <a:gd name="connsiteY6" fmla="*/ 4091712 h 4091712"/>
              <a:gd name="connsiteX7" fmla="*/ 757710 w 2142946"/>
              <a:gd name="connsiteY7" fmla="*/ 4091712 h 4091712"/>
              <a:gd name="connsiteX8" fmla="*/ 600825 w 2142946"/>
              <a:gd name="connsiteY8" fmla="*/ 3934827 h 4091712"/>
              <a:gd name="connsiteX9" fmla="*/ 600825 w 2142946"/>
              <a:gd name="connsiteY9" fmla="*/ 1679915 h 4091712"/>
              <a:gd name="connsiteX10" fmla="*/ 472402 w 2142946"/>
              <a:gd name="connsiteY10" fmla="*/ 1618811 h 4091712"/>
              <a:gd name="connsiteX11" fmla="*/ 0 w 2142946"/>
              <a:gd name="connsiteY11" fmla="*/ 839958 h 4091712"/>
              <a:gd name="connsiteX12" fmla="*/ 472402 w 2142946"/>
              <a:gd name="connsiteY12" fmla="*/ 61106 h 4091712"/>
              <a:gd name="connsiteX13" fmla="*/ 600825 w 2142946"/>
              <a:gd name="connsiteY13" fmla="*/ 1 h 4091712"/>
              <a:gd name="connsiteX14" fmla="*/ 600825 w 2142946"/>
              <a:gd name="connsiteY14" fmla="*/ 594058 h 4091712"/>
              <a:gd name="connsiteX15" fmla="*/ 757710 w 2142946"/>
              <a:gd name="connsiteY15" fmla="*/ 750943 h 4091712"/>
              <a:gd name="connsiteX16" fmla="*/ 1385234 w 2142946"/>
              <a:gd name="connsiteY16" fmla="*/ 750943 h 4091712"/>
              <a:gd name="connsiteX17" fmla="*/ 1542119 w 2142946"/>
              <a:gd name="connsiteY17" fmla="*/ 594058 h 409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42946" h="4091712">
                <a:moveTo>
                  <a:pt x="1542119" y="0"/>
                </a:moveTo>
                <a:lnTo>
                  <a:pt x="1670544" y="61106"/>
                </a:lnTo>
                <a:cubicBezTo>
                  <a:pt x="1955557" y="229898"/>
                  <a:pt x="2142946" y="515745"/>
                  <a:pt x="2142946" y="839958"/>
                </a:cubicBezTo>
                <a:cubicBezTo>
                  <a:pt x="2142946" y="1164171"/>
                  <a:pt x="1955557" y="1450018"/>
                  <a:pt x="1670544" y="1618811"/>
                </a:cubicBezTo>
                <a:lnTo>
                  <a:pt x="1542119" y="1679916"/>
                </a:lnTo>
                <a:lnTo>
                  <a:pt x="1542119" y="3934827"/>
                </a:lnTo>
                <a:cubicBezTo>
                  <a:pt x="1542119" y="4021472"/>
                  <a:pt x="1471879" y="4091712"/>
                  <a:pt x="1385234" y="4091712"/>
                </a:cubicBezTo>
                <a:lnTo>
                  <a:pt x="757710" y="4091712"/>
                </a:lnTo>
                <a:cubicBezTo>
                  <a:pt x="671065" y="4091712"/>
                  <a:pt x="600825" y="4021472"/>
                  <a:pt x="600825" y="3934827"/>
                </a:cubicBezTo>
                <a:lnTo>
                  <a:pt x="600825" y="1679915"/>
                </a:lnTo>
                <a:lnTo>
                  <a:pt x="472402" y="1618811"/>
                </a:lnTo>
                <a:cubicBezTo>
                  <a:pt x="187389" y="1450018"/>
                  <a:pt x="0" y="1164171"/>
                  <a:pt x="0" y="839958"/>
                </a:cubicBezTo>
                <a:cubicBezTo>
                  <a:pt x="0" y="515745"/>
                  <a:pt x="187389" y="229898"/>
                  <a:pt x="472402" y="61106"/>
                </a:cubicBezTo>
                <a:lnTo>
                  <a:pt x="600825" y="1"/>
                </a:lnTo>
                <a:lnTo>
                  <a:pt x="600825" y="594058"/>
                </a:lnTo>
                <a:cubicBezTo>
                  <a:pt x="600825" y="680703"/>
                  <a:pt x="671065" y="750943"/>
                  <a:pt x="757710" y="750943"/>
                </a:cubicBezTo>
                <a:lnTo>
                  <a:pt x="1385234" y="750943"/>
                </a:lnTo>
                <a:cubicBezTo>
                  <a:pt x="1471879" y="750943"/>
                  <a:pt x="1542119" y="680703"/>
                  <a:pt x="1542119" y="59405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Money">
            <a:extLst>
              <a:ext uri="{FF2B5EF4-FFF2-40B4-BE49-F238E27FC236}">
                <a16:creationId xmlns:a16="http://schemas.microsoft.com/office/drawing/2014/main" id="{FC758EB3-2CB9-4BF9-B665-5070A5D1E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24941" y="3989721"/>
            <a:ext cx="612475" cy="61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50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052302-011B-4DF1-8F76-F0D51BF2C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211" y="95366"/>
            <a:ext cx="3495567" cy="10455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b="1" dirty="0">
                <a:latin typeface="+mj-lt"/>
              </a:rPr>
              <a:t>Interim Plan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FE489501-551C-4C4C-A33E-9EC37414A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630" t="15909" r="-1" b="-2"/>
          <a:stretch/>
        </p:blipFill>
        <p:spPr>
          <a:xfrm>
            <a:off x="0" y="0"/>
            <a:ext cx="5711037" cy="685800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4C4EAC-C195-43DC-9233-1A371FA4A6E8}"/>
              </a:ext>
            </a:extLst>
          </p:cNvPr>
          <p:cNvSpPr txBox="1"/>
          <p:nvPr/>
        </p:nvSpPr>
        <p:spPr>
          <a:xfrm>
            <a:off x="5618747" y="996528"/>
            <a:ext cx="6469989" cy="5339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Wat. Code, § 10735.6 – Developing Interim Plan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Probationary basin fails to remedy deficiencies within a year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spcAft>
                <a:spcPts val="600"/>
              </a:spcAft>
            </a:pPr>
            <a:r>
              <a:rPr lang="en-US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Wat. Code, § 10735.8 – Adopting Interim Plan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Notice &amp; Hearing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identifies actions necessary to correct overdraft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Specifies a time schedule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monitoring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impose:</a:t>
            </a:r>
          </a:p>
          <a:p>
            <a:pPr marL="8001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Restrictions on groundwater extractions</a:t>
            </a:r>
          </a:p>
          <a:p>
            <a:pPr marL="8001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physical solution</a:t>
            </a:r>
          </a:p>
          <a:p>
            <a:pPr marL="8001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 and guidelines for administering interconnected surface water rights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5738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jbean\Downloads\KMG_recharge_pond_06435.jpg">
            <a:extLst>
              <a:ext uri="{FF2B5EF4-FFF2-40B4-BE49-F238E27FC236}">
                <a16:creationId xmlns:a16="http://schemas.microsoft.com/office/drawing/2014/main" id="{E8F3D25C-E407-45FD-ACF7-2A75B6AAA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0"/>
            <a:ext cx="8242300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BBF35E-4893-4E06-9D01-D725B559F886}"/>
              </a:ext>
            </a:extLst>
          </p:cNvPr>
          <p:cNvSpPr txBox="1"/>
          <p:nvPr/>
        </p:nvSpPr>
        <p:spPr>
          <a:xfrm>
            <a:off x="2025650" y="531813"/>
            <a:ext cx="7848600" cy="2678112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</a:rPr>
              <a:t>Water Code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</a:t>
            </a:r>
            <a:r>
              <a:rPr lang="en-US" sz="2400" b="1" dirty="0">
                <a:solidFill>
                  <a:schemeClr val="bg1"/>
                </a:solidFill>
              </a:rPr>
              <a:t>1242</a:t>
            </a:r>
            <a:r>
              <a:rPr lang="en-US" sz="2400" b="1" dirty="0"/>
              <a:t>  </a:t>
            </a:r>
          </a:p>
          <a:p>
            <a:pPr>
              <a:defRPr/>
            </a:pPr>
            <a:r>
              <a:rPr lang="en-US" sz="2400" i="1" dirty="0">
                <a:solidFill>
                  <a:schemeClr val="bg1"/>
                </a:solidFill>
              </a:rPr>
              <a:t>“The storing of water underground, including the diversion of streams and the flowing of water on lands necessary to the accomplishment of such storage, constitutes a beneficial use of water if the water so stored is thereafter applied to the beneficial purposes for which the appropriation for storage was made.”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SGS Chart annual CA runoff only.jpeg">
            <a:extLst>
              <a:ext uri="{FF2B5EF4-FFF2-40B4-BE49-F238E27FC236}">
                <a16:creationId xmlns:a16="http://schemas.microsoft.com/office/drawing/2014/main" id="{0FD11C58-EF5C-42EF-B6A4-0C032324D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064"/>
            <a:ext cx="10214808" cy="680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3">
            <a:extLst>
              <a:ext uri="{FF2B5EF4-FFF2-40B4-BE49-F238E27FC236}">
                <a16:creationId xmlns:a16="http://schemas.microsoft.com/office/drawing/2014/main" id="{B49CB539-7C34-4C48-820C-B88A5D3DFDE1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795250" y="3244055"/>
            <a:ext cx="3990474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Image credit:  U.S. Geological Survey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202186F6-2378-4949-A27A-E5DE474FC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>
            <a:extLst>
              <a:ext uri="{FF2B5EF4-FFF2-40B4-BE49-F238E27FC236}">
                <a16:creationId xmlns:a16="http://schemas.microsoft.com/office/drawing/2014/main" id="{98A87BD9-49D2-4375-81CB-FC9C343CD7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4200" y="0"/>
            <a:ext cx="103012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225DE0-5E56-4B1E-A0B1-EEC5C6923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0"/>
            <a:ext cx="10299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B0D8D-3CBB-4621-8460-71961520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32" y="322873"/>
            <a:ext cx="6599247" cy="602493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latin typeface="Helvetica" panose="020B0604020202020204" pitchFamily="34" charset="0"/>
                <a:cs typeface="Helvetica" panose="020B0604020202020204" pitchFamily="34" charset="0"/>
              </a:rPr>
              <a:t>Groundwater Rights &amp; the Legal Fiction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E7357-A635-4B33-89FD-024E8F5E9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79" y="1187015"/>
            <a:ext cx="6079958" cy="5382227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200" u="sng" dirty="0">
                <a:latin typeface="Helvetica" panose="020B0604020202020204" pitchFamily="34" charset="0"/>
                <a:cs typeface="Helvetica" panose="020B0604020202020204" pitchFamily="34" charset="0"/>
              </a:rPr>
              <a:t>Percolating Groundwater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Overlying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Appropriative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Prescriptive rights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Reserved rights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Pueblo rights</a:t>
            </a:r>
          </a:p>
          <a:p>
            <a:endParaRPr lang="en-US" sz="2200" dirty="0">
              <a:latin typeface="+mn-lt"/>
            </a:endParaRPr>
          </a:p>
          <a:p>
            <a:pPr marL="0" indent="0">
              <a:buNone/>
            </a:pPr>
            <a:r>
              <a:rPr lang="en-US" sz="2200" u="sng" dirty="0">
                <a:latin typeface="Helvetica" panose="020B0604020202020204" pitchFamily="34" charset="0"/>
                <a:cs typeface="Helvetica" panose="020B0604020202020204" pitchFamily="34" charset="0"/>
              </a:rPr>
              <a:t>“Subterranean Streams”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Groundwater treated as separate from surface water except “groundwater flowing in known and definite channels” permitted like surface flows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subject to Cal. Const. art. X, § 2 prohibition on waste and unreasonable use</a:t>
            </a:r>
          </a:p>
          <a:p>
            <a:pPr marL="0" indent="0">
              <a:buNone/>
            </a:pPr>
            <a:endParaRPr lang="en-US" sz="2200" dirty="0">
              <a:latin typeface="+mn-lt"/>
            </a:endParaRPr>
          </a:p>
        </p:txBody>
      </p:sp>
      <p:pic>
        <p:nvPicPr>
          <p:cNvPr id="6" name="Picture 5" descr="A large body of water&#10;&#10;Description automatically generated">
            <a:extLst>
              <a:ext uri="{FF2B5EF4-FFF2-40B4-BE49-F238E27FC236}">
                <a16:creationId xmlns:a16="http://schemas.microsoft.com/office/drawing/2014/main" id="{0C56AB75-CEC3-4DB6-878D-FCF6A133A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970" y="0"/>
            <a:ext cx="456503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6930C2-0B6B-4E31-A0DE-4449192C76CE}"/>
              </a:ext>
            </a:extLst>
          </p:cNvPr>
          <p:cNvSpPr txBox="1"/>
          <p:nvPr/>
        </p:nvSpPr>
        <p:spPr>
          <a:xfrm>
            <a:off x="9016370" y="6430742"/>
            <a:ext cx="1786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Coachella recharge pond</a:t>
            </a:r>
          </a:p>
        </p:txBody>
      </p:sp>
    </p:spTree>
    <p:extLst>
      <p:ext uri="{BB962C8B-B14F-4D97-AF65-F5344CB8AC3E}">
        <p14:creationId xmlns:p14="http://schemas.microsoft.com/office/powerpoint/2010/main" val="94557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>
            <a:grpSpLocks noChangeAspect="1"/>
          </p:cNvGrpSpPr>
          <p:nvPr/>
        </p:nvGrpSpPr>
        <p:grpSpPr>
          <a:xfrm rot="1017681" flipV="1">
            <a:off x="4402990" y="2936539"/>
            <a:ext cx="1623688" cy="1429137"/>
            <a:chOff x="-997527" y="4342286"/>
            <a:chExt cx="3265714" cy="2874413"/>
          </a:xfrm>
        </p:grpSpPr>
        <p:sp>
          <p:nvSpPr>
            <p:cNvPr id="67" name="Curved Right Arrow 66"/>
            <p:cNvSpPr/>
            <p:nvPr/>
          </p:nvSpPr>
          <p:spPr>
            <a:xfrm rot="782100">
              <a:off x="252964" y="4808628"/>
              <a:ext cx="1443781" cy="2408071"/>
            </a:xfrm>
            <a:prstGeom prst="curvedRightArrow">
              <a:avLst>
                <a:gd name="adj1" fmla="val 10848"/>
                <a:gd name="adj2" fmla="val 50000"/>
                <a:gd name="adj3" fmla="val 25000"/>
              </a:avLst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-997527" y="4342286"/>
              <a:ext cx="3265714" cy="14172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3" name="Group 62"/>
          <p:cNvGrpSpPr>
            <a:grpSpLocks noChangeAspect="1"/>
          </p:cNvGrpSpPr>
          <p:nvPr/>
        </p:nvGrpSpPr>
        <p:grpSpPr>
          <a:xfrm rot="20582319">
            <a:off x="6391158" y="3817464"/>
            <a:ext cx="1623688" cy="1429137"/>
            <a:chOff x="-997527" y="4342286"/>
            <a:chExt cx="3265714" cy="2874413"/>
          </a:xfrm>
        </p:grpSpPr>
        <p:sp>
          <p:nvSpPr>
            <p:cNvPr id="64" name="Curved Right Arrow 63"/>
            <p:cNvSpPr/>
            <p:nvPr/>
          </p:nvSpPr>
          <p:spPr>
            <a:xfrm rot="782100">
              <a:off x="252964" y="4808628"/>
              <a:ext cx="1443781" cy="2408071"/>
            </a:xfrm>
            <a:prstGeom prst="curvedRightArrow">
              <a:avLst>
                <a:gd name="adj1" fmla="val 8223"/>
                <a:gd name="adj2" fmla="val 50000"/>
                <a:gd name="adj3" fmla="val 25000"/>
              </a:avLst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-997527" y="4342286"/>
              <a:ext cx="3265714" cy="14172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/>
          <p:cNvGrpSpPr>
            <a:grpSpLocks noChangeAspect="1"/>
          </p:cNvGrpSpPr>
          <p:nvPr/>
        </p:nvGrpSpPr>
        <p:grpSpPr>
          <a:xfrm rot="20582319">
            <a:off x="2423600" y="3802040"/>
            <a:ext cx="1623688" cy="1429137"/>
            <a:chOff x="-997527" y="4342286"/>
            <a:chExt cx="3265714" cy="2874413"/>
          </a:xfrm>
        </p:grpSpPr>
        <p:sp>
          <p:nvSpPr>
            <p:cNvPr id="56" name="Curved Right Arrow 55"/>
            <p:cNvSpPr/>
            <p:nvPr/>
          </p:nvSpPr>
          <p:spPr>
            <a:xfrm rot="782100">
              <a:off x="252964" y="4808628"/>
              <a:ext cx="1443781" cy="2408071"/>
            </a:xfrm>
            <a:prstGeom prst="curvedRightArrow">
              <a:avLst>
                <a:gd name="adj1" fmla="val 8720"/>
                <a:gd name="adj2" fmla="val 50000"/>
                <a:gd name="adj3" fmla="val 25000"/>
              </a:avLst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-997527" y="4342286"/>
              <a:ext cx="3265714" cy="14172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3" name="Oval 52"/>
          <p:cNvSpPr/>
          <p:nvPr/>
        </p:nvSpPr>
        <p:spPr>
          <a:xfrm>
            <a:off x="7836217" y="3703056"/>
            <a:ext cx="2422566" cy="242256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5868494" y="2062379"/>
            <a:ext cx="2422566" cy="242256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3892500" y="3703056"/>
            <a:ext cx="2422566" cy="242256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00200" y="381001"/>
            <a:ext cx="8991600" cy="18288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400"/>
              </a:spcAft>
            </a:pPr>
            <a:r>
              <a:rPr lang="en-US" sz="8000" b="1" dirty="0">
                <a:ln>
                  <a:solidFill>
                    <a:srgbClr val="33CCCC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SGMA Basics</a:t>
            </a:r>
          </a:p>
        </p:txBody>
      </p:sp>
      <p:sp>
        <p:nvSpPr>
          <p:cNvPr id="50" name="Oval 49"/>
          <p:cNvSpPr/>
          <p:nvPr/>
        </p:nvSpPr>
        <p:spPr>
          <a:xfrm>
            <a:off x="1933217" y="2062379"/>
            <a:ext cx="2422566" cy="242256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97128" y="4688715"/>
            <a:ext cx="2003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77462" y="2796610"/>
            <a:ext cx="2334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3CCCC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Form</a:t>
            </a:r>
          </a:p>
          <a:p>
            <a:pPr algn="ctr"/>
            <a:r>
              <a:rPr lang="en-US" sz="2800" b="1" dirty="0">
                <a:solidFill>
                  <a:srgbClr val="33CCCC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Agencies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38068" y="4437287"/>
            <a:ext cx="2331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3CCCC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Develop</a:t>
            </a:r>
          </a:p>
          <a:p>
            <a:pPr algn="ctr"/>
            <a:r>
              <a:rPr lang="en-US" sz="2800" b="1" dirty="0">
                <a:solidFill>
                  <a:srgbClr val="33CCCC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Plans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881785" y="4342287"/>
            <a:ext cx="2331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3CCCC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Achieve Sustainability!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0893" y="2796610"/>
            <a:ext cx="2437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3CCCC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Implement</a:t>
            </a:r>
          </a:p>
          <a:p>
            <a:pPr algn="ctr"/>
            <a:r>
              <a:rPr lang="en-US" sz="2800" b="1" dirty="0">
                <a:solidFill>
                  <a:srgbClr val="33CCCC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Plans</a:t>
            </a:r>
          </a:p>
        </p:txBody>
      </p:sp>
    </p:spTree>
    <p:extLst>
      <p:ext uri="{BB962C8B-B14F-4D97-AF65-F5344CB8AC3E}">
        <p14:creationId xmlns:p14="http://schemas.microsoft.com/office/powerpoint/2010/main" val="2079553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825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120AQ_EROSION2">
            <a:extLst>
              <a:ext uri="{FF2B5EF4-FFF2-40B4-BE49-F238E27FC236}">
                <a16:creationId xmlns:a16="http://schemas.microsoft.com/office/drawing/2014/main" id="{C9F565EF-8C6D-431B-B4F8-41A17E333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13818" t="9091" r="11638"/>
          <a:stretch/>
        </p:blipFill>
        <p:spPr bwMode="auto">
          <a:xfrm>
            <a:off x="4713734" y="10"/>
            <a:ext cx="7498080" cy="6857990"/>
          </a:xfrm>
          <a:prstGeom prst="rect">
            <a:avLst/>
          </a:prstGeom>
          <a:noFill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DCC993-1400-4101-8F5F-746B6A3F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14" y="934976"/>
            <a:ext cx="4014935" cy="1286085"/>
          </a:xfrm>
          <a:solidFill>
            <a:srgbClr val="E1C785"/>
          </a:solidFill>
        </p:spPr>
        <p:txBody>
          <a:bodyPr anchor="b">
            <a:noAutofit/>
          </a:bodyPr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Application of SGMA</a:t>
            </a: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DC01A-F3E9-47A9-8531-C0C160B50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15" y="2705101"/>
            <a:ext cx="6944106" cy="3929634"/>
          </a:xfrm>
        </p:spPr>
        <p:txBody>
          <a:bodyPr anchor="t">
            <a:normAutofit lnSpcReduction="10000"/>
          </a:bodyPr>
          <a:lstStyle/>
          <a:p>
            <a:pPr marL="174708" indent="-17470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SGMA (Wat. Code, § 10720 et seq.) </a:t>
            </a:r>
          </a:p>
          <a:p>
            <a:pPr marL="174708" indent="-17470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Applies to high and medium priority groundwater basins in California. </a:t>
            </a:r>
          </a:p>
          <a:p>
            <a:pPr marL="174708" indent="-17470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Alluvial basins that the California Department of Water Resources has ranked under the CASGEM program and determined are the most relied upon</a:t>
            </a:r>
          </a:p>
          <a:p>
            <a:pPr marL="174708" indent="-17470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Together these basins and subbasins (SGMA doesn’t distinguish) account for about 95% of all groundwater pumped in California</a:t>
            </a:r>
          </a:p>
          <a:p>
            <a:pPr marL="174708" indent="-17470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 exempts adjudicated basins from most provisions except reporting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345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FCE169-4276-4005-8C82-CCC9C80C4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461736"/>
            <a:ext cx="6675119" cy="186629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BCA8D0-6FDC-40EF-A9CA-1F8EB0271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55" y="730155"/>
            <a:ext cx="6090743" cy="142287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+mj-lt"/>
              </a:rPr>
              <a:t>Requirements of SGMA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9951" y="467575"/>
            <a:ext cx="2148840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990" y="471340"/>
            <a:ext cx="2148840" cy="1856689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76301"/>
            <a:ext cx="6675119" cy="3922777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72721-F865-4275-8440-0C6C2E6B9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2717020"/>
            <a:ext cx="6347655" cy="3679243"/>
          </a:xfrm>
        </p:spPr>
        <p:txBody>
          <a:bodyPr anchor="ctr">
            <a:normAutofit lnSpcReduction="10000"/>
          </a:bodyPr>
          <a:lstStyle/>
          <a:p>
            <a:pPr marL="174708" indent="-17470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Local </a:t>
            </a:r>
            <a:r>
              <a:rPr lang="en-US" sz="2000" u="sng" dirty="0">
                <a:latin typeface="+mn-lt"/>
              </a:rPr>
              <a:t>public</a:t>
            </a:r>
            <a:r>
              <a:rPr lang="en-US" sz="2000" dirty="0">
                <a:latin typeface="+mn-lt"/>
              </a:rPr>
              <a:t> agencies – meaning local agencies with water supply, water management, or land use responsibilities within </a:t>
            </a:r>
            <a:r>
              <a:rPr lang="en-US" sz="2000" dirty="0" err="1">
                <a:latin typeface="+mn-lt"/>
              </a:rPr>
              <a:t>gw</a:t>
            </a:r>
            <a:r>
              <a:rPr lang="en-US" sz="2000" dirty="0">
                <a:latin typeface="+mn-lt"/>
              </a:rPr>
              <a:t> basins subject to the Act – </a:t>
            </a:r>
            <a:r>
              <a:rPr lang="en-US" sz="2000" u="sng" dirty="0">
                <a:latin typeface="+mn-lt"/>
              </a:rPr>
              <a:t>must</a:t>
            </a:r>
            <a:r>
              <a:rPr lang="en-US" sz="2000" dirty="0">
                <a:latin typeface="+mn-lt"/>
              </a:rPr>
              <a:t> form groundwater sustainability agencies (GSAs)</a:t>
            </a:r>
          </a:p>
          <a:p>
            <a:pPr marL="174708" indent="-17470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GSAs are responsible for developing and implementing groundwater sustainability plans (GSPs)</a:t>
            </a:r>
          </a:p>
          <a:p>
            <a:pPr marL="174708" indent="-17470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Plans must use a 50-year planning horizon and achieve sustainability within 20 years</a:t>
            </a:r>
          </a:p>
          <a:p>
            <a:pPr marL="174708" indent="-17470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Act allowed local public agencies claiming to have been sustainable over a period of at least 10 years to submit existing plans as an “alternative that meets SGMAs objectives” for the basin (DWR accepted some and rejected some)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955DCA-E99D-4678-99DB-8075105C1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9951" y="2480956"/>
            <a:ext cx="4453128" cy="3922776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Blueprint">
            <a:extLst>
              <a:ext uri="{FF2B5EF4-FFF2-40B4-BE49-F238E27FC236}">
                <a16:creationId xmlns:a16="http://schemas.microsoft.com/office/drawing/2014/main" id="{C617A202-EA5A-4540-8048-112C782DA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0011" y="2697448"/>
            <a:ext cx="3493008" cy="349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06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278D79-9CF4-482A-BC5A-4F4CF3F3AD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" b="63471"/>
          <a:stretch/>
        </p:blipFill>
        <p:spPr>
          <a:xfrm>
            <a:off x="431180" y="2513521"/>
            <a:ext cx="11329640" cy="18309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3FFC77-56A3-413B-847D-74FA22129B26}"/>
              </a:ext>
            </a:extLst>
          </p:cNvPr>
          <p:cNvSpPr txBox="1"/>
          <p:nvPr/>
        </p:nvSpPr>
        <p:spPr>
          <a:xfrm>
            <a:off x="315951" y="794671"/>
            <a:ext cx="11560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To achieve sustainability GSAs must avoid</a:t>
            </a:r>
          </a:p>
          <a:p>
            <a:pPr algn="ctr"/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 the six SGMA “deadly sins”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9A485E-2253-462E-A4C3-79FE00976692}"/>
              </a:ext>
            </a:extLst>
          </p:cNvPr>
          <p:cNvSpPr txBox="1"/>
          <p:nvPr/>
        </p:nvSpPr>
        <p:spPr>
          <a:xfrm>
            <a:off x="2447497" y="4986110"/>
            <a:ext cx="80320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these metrics?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not “safe yield” or “sustainable yield”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each qualified by “significant and unreasonable”?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97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jbean\Downloads\KMG_recharge_pond_064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94" y="-11531"/>
            <a:ext cx="10892071" cy="725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2994" y="-11531"/>
            <a:ext cx="10919637" cy="34289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42994" y="261800"/>
            <a:ext cx="6200865" cy="1107996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6600" b="1" spc="-150" dirty="0">
                <a:ln>
                  <a:solidFill>
                    <a:srgbClr val="33CCCC"/>
                  </a:solidFill>
                </a:ln>
                <a:cs typeface="Helvetica" panose="020B0604020202020204" pitchFamily="34" charset="0"/>
              </a:rPr>
              <a:t>State Intervention</a:t>
            </a:r>
            <a:endParaRPr lang="en-US" sz="4400" b="1" spc="-150" dirty="0">
              <a:ln>
                <a:solidFill>
                  <a:srgbClr val="33CCCC"/>
                </a:solidFill>
              </a:ln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604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inas Template 1">
      <a:dk1>
        <a:sysClr val="windowText" lastClr="000000"/>
      </a:dk1>
      <a:lt1>
        <a:sysClr val="window" lastClr="FFFFFF"/>
      </a:lt1>
      <a:dk2>
        <a:srgbClr val="335B74"/>
      </a:dk2>
      <a:lt2>
        <a:srgbClr val="DAEBF7"/>
      </a:lt2>
      <a:accent1>
        <a:srgbClr val="75B5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639</Words>
  <Application>Microsoft Office PowerPoint</Application>
  <PresentationFormat>Widescreen</PresentationFormat>
  <Paragraphs>133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Arial Rounded MT Bold</vt:lpstr>
      <vt:lpstr>Calibri</vt:lpstr>
      <vt:lpstr>Georgia</vt:lpstr>
      <vt:lpstr>Helvetica</vt:lpstr>
      <vt:lpstr>Times New Roman</vt:lpstr>
      <vt:lpstr>Office Theme</vt:lpstr>
      <vt:lpstr>Meeting the Climate Challenge: Groundwater Storage &amp; Headwaters Management 2021 California Water Law Symposium</vt:lpstr>
      <vt:lpstr>PowerPoint Presentation</vt:lpstr>
      <vt:lpstr>PowerPoint Presentation</vt:lpstr>
      <vt:lpstr>Groundwater Rights &amp; the Legal Fiction</vt:lpstr>
      <vt:lpstr>PowerPoint Presentation</vt:lpstr>
      <vt:lpstr>Application of SGMA</vt:lpstr>
      <vt:lpstr>Requirements of SGMA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Interim Plan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the Climate Challenge: Groundwater Storage &amp; Headwaters Management 2021 California Water Law Symposium</dc:title>
  <dc:creator>Tina</dc:creator>
  <cp:lastModifiedBy>Tina</cp:lastModifiedBy>
  <cp:revision>3</cp:revision>
  <dcterms:created xsi:type="dcterms:W3CDTF">2020-12-18T02:08:33Z</dcterms:created>
  <dcterms:modified xsi:type="dcterms:W3CDTF">2020-12-18T02:21:33Z</dcterms:modified>
</cp:coreProperties>
</file>