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Default Extension="svg" ContentType="image/svg+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22"/>
  </p:notesMasterIdLst>
  <p:sldIdLst>
    <p:sldId id="256" r:id="rId3"/>
    <p:sldId id="361" r:id="rId4"/>
    <p:sldId id="362" r:id="rId5"/>
    <p:sldId id="387" r:id="rId6"/>
    <p:sldId id="386" r:id="rId7"/>
    <p:sldId id="365" r:id="rId8"/>
    <p:sldId id="378" r:id="rId9"/>
    <p:sldId id="380" r:id="rId10"/>
    <p:sldId id="379" r:id="rId11"/>
    <p:sldId id="389" r:id="rId12"/>
    <p:sldId id="381" r:id="rId13"/>
    <p:sldId id="397" r:id="rId14"/>
    <p:sldId id="286" r:id="rId15"/>
    <p:sldId id="343" r:id="rId16"/>
    <p:sldId id="345" r:id="rId17"/>
    <p:sldId id="327" r:id="rId18"/>
    <p:sldId id="396" r:id="rId19"/>
    <p:sldId id="388" r:id="rId20"/>
    <p:sldId id="394" r:id="rId2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adhwani, Emel@Waterboards" initials="WE" lastIdx="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4" autoAdjust="0"/>
    <p:restoredTop sz="94660"/>
  </p:normalViewPr>
  <p:slideViewPr>
    <p:cSldViewPr snapToGrid="0">
      <p:cViewPr varScale="1">
        <p:scale>
          <a:sx n="60" d="100"/>
          <a:sy n="60" d="100"/>
        </p:scale>
        <p:origin x="176" y="1352"/>
      </p:cViewPr>
      <p:guideLst/>
    </p:cSldViewPr>
  </p:slideViewPr>
  <p:notesTextViewPr>
    <p:cViewPr>
      <p:scale>
        <a:sx n="1" d="1"/>
        <a:sy n="1" d="1"/>
      </p:scale>
      <p:origin x="0" y="0"/>
    </p:cViewPr>
  </p:notesTextViewPr>
  <p:notesViewPr>
    <p:cSldViewPr snapToGrid="0">
      <p:cViewPr>
        <p:scale>
          <a:sx n="130" d="100"/>
          <a:sy n="130" d="100"/>
        </p:scale>
        <p:origin x="2118" y="96"/>
      </p:cViewPr>
      <p:guideLst/>
    </p:cSldViewPr>
  </p:notes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notesMaster" Target="notesMasters/notesMaster1.xml"/><Relationship Id="rId23" Type="http://schemas.openxmlformats.org/officeDocument/2006/relationships/commentAuthors" Target="commentAuthors.xml"/><Relationship Id="rId24" Type="http://schemas.openxmlformats.org/officeDocument/2006/relationships/presProps" Target="presProps.xml"/><Relationship Id="rId25" Type="http://schemas.openxmlformats.org/officeDocument/2006/relationships/viewProps" Target="viewProps.xml"/><Relationship Id="rId26" Type="http://schemas.openxmlformats.org/officeDocument/2006/relationships/theme" Target="theme/theme1.xml"/><Relationship Id="rId27" Type="http://schemas.openxmlformats.org/officeDocument/2006/relationships/tableStyles" Target="tableStyles.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F600A90-CC79-42A2-BE74-1FB5FA9D6476}" type="doc">
      <dgm:prSet loTypeId="urn:microsoft.com/office/officeart/2016/7/layout/BasicLinearProcessNumbered" loCatId="process" qsTypeId="urn:microsoft.com/office/officeart/2005/8/quickstyle/simple5" qsCatId="simple" csTypeId="urn:microsoft.com/office/officeart/2005/8/colors/colorful2" csCatId="colorful" phldr="1"/>
      <dgm:spPr/>
      <dgm:t>
        <a:bodyPr/>
        <a:lstStyle/>
        <a:p>
          <a:endParaRPr lang="en-US"/>
        </a:p>
      </dgm:t>
    </dgm:pt>
    <dgm:pt modelId="{B81CAE35-BB10-4B85-A628-EDFFF223C8E1}">
      <dgm:prSet/>
      <dgm:spPr/>
      <dgm:t>
        <a:bodyPr/>
        <a:lstStyle/>
        <a:p>
          <a:r>
            <a:rPr lang="en-US" dirty="0"/>
            <a:t>Basin Planning</a:t>
          </a:r>
        </a:p>
      </dgm:t>
    </dgm:pt>
    <dgm:pt modelId="{0B04C82F-BF5F-46E3-B8C9-4FD524E15AF7}" type="parTrans" cxnId="{EBAC36B8-1ACE-4111-B4B0-F8B013FDFD04}">
      <dgm:prSet/>
      <dgm:spPr/>
      <dgm:t>
        <a:bodyPr/>
        <a:lstStyle/>
        <a:p>
          <a:endParaRPr lang="en-US"/>
        </a:p>
      </dgm:t>
    </dgm:pt>
    <dgm:pt modelId="{EB711481-3205-41D1-9C5B-02C6284FFE1B}" type="sibTrans" cxnId="{EBAC36B8-1ACE-4111-B4B0-F8B013FDFD04}">
      <dgm:prSet phldrT="1" phldr="0"/>
      <dgm:spPr/>
      <dgm:t>
        <a:bodyPr/>
        <a:lstStyle/>
        <a:p>
          <a:r>
            <a:rPr lang="en-US"/>
            <a:t>1</a:t>
          </a:r>
        </a:p>
      </dgm:t>
    </dgm:pt>
    <dgm:pt modelId="{C8CAA8D6-1FCF-48CF-B1B5-2F0F6599E5D5}">
      <dgm:prSet/>
      <dgm:spPr/>
      <dgm:t>
        <a:bodyPr/>
        <a:lstStyle/>
        <a:p>
          <a:r>
            <a:rPr lang="en-US" dirty="0"/>
            <a:t>Policy Adoption</a:t>
          </a:r>
        </a:p>
      </dgm:t>
    </dgm:pt>
    <dgm:pt modelId="{2215C134-00FC-40A1-9020-7E44A60418CE}" type="parTrans" cxnId="{388E7A3F-A05D-4B5C-BBFF-0E7A7AD01DD3}">
      <dgm:prSet/>
      <dgm:spPr/>
      <dgm:t>
        <a:bodyPr/>
        <a:lstStyle/>
        <a:p>
          <a:endParaRPr lang="en-US"/>
        </a:p>
      </dgm:t>
    </dgm:pt>
    <dgm:pt modelId="{FC6F8B43-ECFE-4163-9E7E-37371DDF34C3}" type="sibTrans" cxnId="{388E7A3F-A05D-4B5C-BBFF-0E7A7AD01DD3}">
      <dgm:prSet phldrT="2" phldr="0"/>
      <dgm:spPr/>
      <dgm:t>
        <a:bodyPr/>
        <a:lstStyle/>
        <a:p>
          <a:r>
            <a:rPr lang="en-US"/>
            <a:t>2</a:t>
          </a:r>
        </a:p>
      </dgm:t>
    </dgm:pt>
    <dgm:pt modelId="{D1C7D5D9-71DB-4C9B-AD46-88E13B00963A}">
      <dgm:prSet/>
      <dgm:spPr/>
      <dgm:t>
        <a:bodyPr/>
        <a:lstStyle/>
        <a:p>
          <a:r>
            <a:rPr lang="en-US" dirty="0"/>
            <a:t>Permitting</a:t>
          </a:r>
        </a:p>
      </dgm:t>
    </dgm:pt>
    <dgm:pt modelId="{5DE89F2C-7466-48FE-99C6-90F1CAB8579E}" type="parTrans" cxnId="{18EE3A0C-D016-4609-B9E7-D08543EDA668}">
      <dgm:prSet/>
      <dgm:spPr/>
      <dgm:t>
        <a:bodyPr/>
        <a:lstStyle/>
        <a:p>
          <a:endParaRPr lang="en-US"/>
        </a:p>
      </dgm:t>
    </dgm:pt>
    <dgm:pt modelId="{86995906-EA64-4D03-9623-1E59102FEE35}" type="sibTrans" cxnId="{18EE3A0C-D016-4609-B9E7-D08543EDA668}">
      <dgm:prSet phldrT="3" phldr="0"/>
      <dgm:spPr/>
      <dgm:t>
        <a:bodyPr/>
        <a:lstStyle/>
        <a:p>
          <a:r>
            <a:rPr lang="en-US"/>
            <a:t>3</a:t>
          </a:r>
        </a:p>
      </dgm:t>
    </dgm:pt>
    <dgm:pt modelId="{50425250-8FBF-4939-B15E-F43CE17B02E6}">
      <dgm:prSet/>
      <dgm:spPr/>
      <dgm:t>
        <a:bodyPr/>
        <a:lstStyle/>
        <a:p>
          <a:r>
            <a:rPr lang="en-US" dirty="0"/>
            <a:t>Petition Review</a:t>
          </a:r>
        </a:p>
      </dgm:t>
    </dgm:pt>
    <dgm:pt modelId="{0120B8F7-719C-4626-8E42-3FA5E10A6AC5}" type="parTrans" cxnId="{AD48F40B-AF0F-45E5-856B-4314898F7028}">
      <dgm:prSet/>
      <dgm:spPr/>
      <dgm:t>
        <a:bodyPr/>
        <a:lstStyle/>
        <a:p>
          <a:endParaRPr lang="en-US"/>
        </a:p>
      </dgm:t>
    </dgm:pt>
    <dgm:pt modelId="{69EEF1F9-E178-42F1-980D-DFD58DCC2E9C}" type="sibTrans" cxnId="{AD48F40B-AF0F-45E5-856B-4314898F7028}">
      <dgm:prSet phldrT="4" phldr="0"/>
      <dgm:spPr/>
      <dgm:t>
        <a:bodyPr/>
        <a:lstStyle/>
        <a:p>
          <a:r>
            <a:rPr lang="en-US"/>
            <a:t>4</a:t>
          </a:r>
        </a:p>
      </dgm:t>
    </dgm:pt>
    <dgm:pt modelId="{5669D26C-58EA-4F70-B800-05EE5911BE95}">
      <dgm:prSet/>
      <dgm:spPr/>
      <dgm:t>
        <a:bodyPr/>
        <a:lstStyle/>
        <a:p>
          <a:r>
            <a:rPr lang="en-US"/>
            <a:t>Enforcement</a:t>
          </a:r>
        </a:p>
      </dgm:t>
    </dgm:pt>
    <dgm:pt modelId="{59990715-B101-46EF-BEB6-EEFBABF572BE}" type="parTrans" cxnId="{F439AC65-3279-4DFA-900A-2EA80DD022E2}">
      <dgm:prSet/>
      <dgm:spPr/>
      <dgm:t>
        <a:bodyPr/>
        <a:lstStyle/>
        <a:p>
          <a:endParaRPr lang="en-US"/>
        </a:p>
      </dgm:t>
    </dgm:pt>
    <dgm:pt modelId="{C5787742-8780-43A0-AF31-300BCD50B5E9}" type="sibTrans" cxnId="{F439AC65-3279-4DFA-900A-2EA80DD022E2}">
      <dgm:prSet phldrT="5" phldr="0"/>
      <dgm:spPr/>
      <dgm:t>
        <a:bodyPr/>
        <a:lstStyle/>
        <a:p>
          <a:r>
            <a:rPr lang="en-US"/>
            <a:t>5</a:t>
          </a:r>
        </a:p>
      </dgm:t>
    </dgm:pt>
    <dgm:pt modelId="{AD3C6FCF-997B-491E-AF14-F7E836C74E58}" type="pres">
      <dgm:prSet presAssocID="{7F600A90-CC79-42A2-BE74-1FB5FA9D6476}" presName="Name0" presStyleCnt="0">
        <dgm:presLayoutVars>
          <dgm:animLvl val="lvl"/>
          <dgm:resizeHandles val="exact"/>
        </dgm:presLayoutVars>
      </dgm:prSet>
      <dgm:spPr/>
      <dgm:t>
        <a:bodyPr/>
        <a:lstStyle/>
        <a:p>
          <a:endParaRPr lang="en-US"/>
        </a:p>
      </dgm:t>
    </dgm:pt>
    <dgm:pt modelId="{433EAC21-9A88-471A-B7F3-BAA80F5B2C81}" type="pres">
      <dgm:prSet presAssocID="{B81CAE35-BB10-4B85-A628-EDFFF223C8E1}" presName="compositeNode" presStyleCnt="0">
        <dgm:presLayoutVars>
          <dgm:bulletEnabled val="1"/>
        </dgm:presLayoutVars>
      </dgm:prSet>
      <dgm:spPr/>
    </dgm:pt>
    <dgm:pt modelId="{284FCCBC-2DB5-4566-AD0B-5F52BABC3F8A}" type="pres">
      <dgm:prSet presAssocID="{B81CAE35-BB10-4B85-A628-EDFFF223C8E1}" presName="bgRect" presStyleLbl="bgAccFollowNode1" presStyleIdx="0" presStyleCnt="5"/>
      <dgm:spPr/>
      <dgm:t>
        <a:bodyPr/>
        <a:lstStyle/>
        <a:p>
          <a:endParaRPr lang="en-US"/>
        </a:p>
      </dgm:t>
    </dgm:pt>
    <dgm:pt modelId="{0EE401A0-975B-409C-AF71-A4A31CC533CC}" type="pres">
      <dgm:prSet presAssocID="{EB711481-3205-41D1-9C5B-02C6284FFE1B}" presName="sibTransNodeCircle" presStyleLbl="alignNode1" presStyleIdx="0" presStyleCnt="10">
        <dgm:presLayoutVars>
          <dgm:chMax val="0"/>
          <dgm:bulletEnabled/>
        </dgm:presLayoutVars>
      </dgm:prSet>
      <dgm:spPr/>
      <dgm:t>
        <a:bodyPr/>
        <a:lstStyle/>
        <a:p>
          <a:endParaRPr lang="en-US"/>
        </a:p>
      </dgm:t>
    </dgm:pt>
    <dgm:pt modelId="{4EF7A494-0398-44B3-938A-DDCB13925668}" type="pres">
      <dgm:prSet presAssocID="{B81CAE35-BB10-4B85-A628-EDFFF223C8E1}" presName="bottomLine" presStyleLbl="alignNode1" presStyleIdx="1" presStyleCnt="10">
        <dgm:presLayoutVars/>
      </dgm:prSet>
      <dgm:spPr/>
    </dgm:pt>
    <dgm:pt modelId="{61FD6BC1-913F-42DD-9F28-C4A4EC6152C4}" type="pres">
      <dgm:prSet presAssocID="{B81CAE35-BB10-4B85-A628-EDFFF223C8E1}" presName="nodeText" presStyleLbl="bgAccFollowNode1" presStyleIdx="0" presStyleCnt="5">
        <dgm:presLayoutVars>
          <dgm:bulletEnabled val="1"/>
        </dgm:presLayoutVars>
      </dgm:prSet>
      <dgm:spPr/>
      <dgm:t>
        <a:bodyPr/>
        <a:lstStyle/>
        <a:p>
          <a:endParaRPr lang="en-US"/>
        </a:p>
      </dgm:t>
    </dgm:pt>
    <dgm:pt modelId="{EEEAC17D-86FA-44FB-AE58-64EA3DA249C2}" type="pres">
      <dgm:prSet presAssocID="{EB711481-3205-41D1-9C5B-02C6284FFE1B}" presName="sibTrans" presStyleCnt="0"/>
      <dgm:spPr/>
    </dgm:pt>
    <dgm:pt modelId="{689BB766-007E-47EF-AF10-9E469BB18166}" type="pres">
      <dgm:prSet presAssocID="{C8CAA8D6-1FCF-48CF-B1B5-2F0F6599E5D5}" presName="compositeNode" presStyleCnt="0">
        <dgm:presLayoutVars>
          <dgm:bulletEnabled val="1"/>
        </dgm:presLayoutVars>
      </dgm:prSet>
      <dgm:spPr/>
    </dgm:pt>
    <dgm:pt modelId="{EC408D4D-22BE-42BD-B86E-DB6103445F9D}" type="pres">
      <dgm:prSet presAssocID="{C8CAA8D6-1FCF-48CF-B1B5-2F0F6599E5D5}" presName="bgRect" presStyleLbl="bgAccFollowNode1" presStyleIdx="1" presStyleCnt="5" custLinFactNeighborY="1188"/>
      <dgm:spPr/>
      <dgm:t>
        <a:bodyPr/>
        <a:lstStyle/>
        <a:p>
          <a:endParaRPr lang="en-US"/>
        </a:p>
      </dgm:t>
    </dgm:pt>
    <dgm:pt modelId="{ABBDFB39-49EE-44EB-B1E8-DD9FB022033F}" type="pres">
      <dgm:prSet presAssocID="{FC6F8B43-ECFE-4163-9E7E-37371DDF34C3}" presName="sibTransNodeCircle" presStyleLbl="alignNode1" presStyleIdx="2" presStyleCnt="10">
        <dgm:presLayoutVars>
          <dgm:chMax val="0"/>
          <dgm:bulletEnabled/>
        </dgm:presLayoutVars>
      </dgm:prSet>
      <dgm:spPr/>
      <dgm:t>
        <a:bodyPr/>
        <a:lstStyle/>
        <a:p>
          <a:endParaRPr lang="en-US"/>
        </a:p>
      </dgm:t>
    </dgm:pt>
    <dgm:pt modelId="{359D21C2-8204-44F4-915A-F7C4C8BC65FB}" type="pres">
      <dgm:prSet presAssocID="{C8CAA8D6-1FCF-48CF-B1B5-2F0F6599E5D5}" presName="bottomLine" presStyleLbl="alignNode1" presStyleIdx="3" presStyleCnt="10">
        <dgm:presLayoutVars/>
      </dgm:prSet>
      <dgm:spPr/>
    </dgm:pt>
    <dgm:pt modelId="{EABA262B-15D9-4204-BCA9-ADE300FE3642}" type="pres">
      <dgm:prSet presAssocID="{C8CAA8D6-1FCF-48CF-B1B5-2F0F6599E5D5}" presName="nodeText" presStyleLbl="bgAccFollowNode1" presStyleIdx="1" presStyleCnt="5">
        <dgm:presLayoutVars>
          <dgm:bulletEnabled val="1"/>
        </dgm:presLayoutVars>
      </dgm:prSet>
      <dgm:spPr/>
      <dgm:t>
        <a:bodyPr/>
        <a:lstStyle/>
        <a:p>
          <a:endParaRPr lang="en-US"/>
        </a:p>
      </dgm:t>
    </dgm:pt>
    <dgm:pt modelId="{018608C8-C2D4-4934-9BC4-6A92C1D8A553}" type="pres">
      <dgm:prSet presAssocID="{FC6F8B43-ECFE-4163-9E7E-37371DDF34C3}" presName="sibTrans" presStyleCnt="0"/>
      <dgm:spPr/>
    </dgm:pt>
    <dgm:pt modelId="{6E877258-4CBC-4ED5-AB43-284AF763BBE4}" type="pres">
      <dgm:prSet presAssocID="{D1C7D5D9-71DB-4C9B-AD46-88E13B00963A}" presName="compositeNode" presStyleCnt="0">
        <dgm:presLayoutVars>
          <dgm:bulletEnabled val="1"/>
        </dgm:presLayoutVars>
      </dgm:prSet>
      <dgm:spPr/>
    </dgm:pt>
    <dgm:pt modelId="{106AF09C-A19A-4A72-BFCA-6A3627EDFF02}" type="pres">
      <dgm:prSet presAssocID="{D1C7D5D9-71DB-4C9B-AD46-88E13B00963A}" presName="bgRect" presStyleLbl="bgAccFollowNode1" presStyleIdx="2" presStyleCnt="5"/>
      <dgm:spPr/>
      <dgm:t>
        <a:bodyPr/>
        <a:lstStyle/>
        <a:p>
          <a:endParaRPr lang="en-US"/>
        </a:p>
      </dgm:t>
    </dgm:pt>
    <dgm:pt modelId="{F24BA470-6809-4BD5-8688-0E98AB4C9419}" type="pres">
      <dgm:prSet presAssocID="{86995906-EA64-4D03-9623-1E59102FEE35}" presName="sibTransNodeCircle" presStyleLbl="alignNode1" presStyleIdx="4" presStyleCnt="10">
        <dgm:presLayoutVars>
          <dgm:chMax val="0"/>
          <dgm:bulletEnabled/>
        </dgm:presLayoutVars>
      </dgm:prSet>
      <dgm:spPr/>
      <dgm:t>
        <a:bodyPr/>
        <a:lstStyle/>
        <a:p>
          <a:endParaRPr lang="en-US"/>
        </a:p>
      </dgm:t>
    </dgm:pt>
    <dgm:pt modelId="{495B9756-3E56-48B4-8C1E-C0F08C025B36}" type="pres">
      <dgm:prSet presAssocID="{D1C7D5D9-71DB-4C9B-AD46-88E13B00963A}" presName="bottomLine" presStyleLbl="alignNode1" presStyleIdx="5" presStyleCnt="10">
        <dgm:presLayoutVars/>
      </dgm:prSet>
      <dgm:spPr/>
    </dgm:pt>
    <dgm:pt modelId="{FEAAEF96-CF30-4296-BD25-0874BC30FF05}" type="pres">
      <dgm:prSet presAssocID="{D1C7D5D9-71DB-4C9B-AD46-88E13B00963A}" presName="nodeText" presStyleLbl="bgAccFollowNode1" presStyleIdx="2" presStyleCnt="5">
        <dgm:presLayoutVars>
          <dgm:bulletEnabled val="1"/>
        </dgm:presLayoutVars>
      </dgm:prSet>
      <dgm:spPr/>
      <dgm:t>
        <a:bodyPr/>
        <a:lstStyle/>
        <a:p>
          <a:endParaRPr lang="en-US"/>
        </a:p>
      </dgm:t>
    </dgm:pt>
    <dgm:pt modelId="{6B24AB2F-6749-4F5A-B01C-B16AAFA9A9D3}" type="pres">
      <dgm:prSet presAssocID="{86995906-EA64-4D03-9623-1E59102FEE35}" presName="sibTrans" presStyleCnt="0"/>
      <dgm:spPr/>
    </dgm:pt>
    <dgm:pt modelId="{0C4259FC-F1DF-4D66-B791-BB14FC133DBE}" type="pres">
      <dgm:prSet presAssocID="{50425250-8FBF-4939-B15E-F43CE17B02E6}" presName="compositeNode" presStyleCnt="0">
        <dgm:presLayoutVars>
          <dgm:bulletEnabled val="1"/>
        </dgm:presLayoutVars>
      </dgm:prSet>
      <dgm:spPr/>
    </dgm:pt>
    <dgm:pt modelId="{0D1CFF67-5E66-475C-884A-CCBA17F4A55E}" type="pres">
      <dgm:prSet presAssocID="{50425250-8FBF-4939-B15E-F43CE17B02E6}" presName="bgRect" presStyleLbl="bgAccFollowNode1" presStyleIdx="3" presStyleCnt="5"/>
      <dgm:spPr/>
      <dgm:t>
        <a:bodyPr/>
        <a:lstStyle/>
        <a:p>
          <a:endParaRPr lang="en-US"/>
        </a:p>
      </dgm:t>
    </dgm:pt>
    <dgm:pt modelId="{6BCBEDF7-1D2D-48C7-B238-9AAC8FEC1B3D}" type="pres">
      <dgm:prSet presAssocID="{69EEF1F9-E178-42F1-980D-DFD58DCC2E9C}" presName="sibTransNodeCircle" presStyleLbl="alignNode1" presStyleIdx="6" presStyleCnt="10">
        <dgm:presLayoutVars>
          <dgm:chMax val="0"/>
          <dgm:bulletEnabled/>
        </dgm:presLayoutVars>
      </dgm:prSet>
      <dgm:spPr/>
      <dgm:t>
        <a:bodyPr/>
        <a:lstStyle/>
        <a:p>
          <a:endParaRPr lang="en-US"/>
        </a:p>
      </dgm:t>
    </dgm:pt>
    <dgm:pt modelId="{B15E4C6E-2297-4590-AEEB-BBAD94EAF317}" type="pres">
      <dgm:prSet presAssocID="{50425250-8FBF-4939-B15E-F43CE17B02E6}" presName="bottomLine" presStyleLbl="alignNode1" presStyleIdx="7" presStyleCnt="10">
        <dgm:presLayoutVars/>
      </dgm:prSet>
      <dgm:spPr/>
    </dgm:pt>
    <dgm:pt modelId="{10771A60-41D8-407E-931B-91A5DFF2954F}" type="pres">
      <dgm:prSet presAssocID="{50425250-8FBF-4939-B15E-F43CE17B02E6}" presName="nodeText" presStyleLbl="bgAccFollowNode1" presStyleIdx="3" presStyleCnt="5">
        <dgm:presLayoutVars>
          <dgm:bulletEnabled val="1"/>
        </dgm:presLayoutVars>
      </dgm:prSet>
      <dgm:spPr/>
      <dgm:t>
        <a:bodyPr/>
        <a:lstStyle/>
        <a:p>
          <a:endParaRPr lang="en-US"/>
        </a:p>
      </dgm:t>
    </dgm:pt>
    <dgm:pt modelId="{1B014BB7-1713-4CE7-A546-DF742042EDC0}" type="pres">
      <dgm:prSet presAssocID="{69EEF1F9-E178-42F1-980D-DFD58DCC2E9C}" presName="sibTrans" presStyleCnt="0"/>
      <dgm:spPr/>
    </dgm:pt>
    <dgm:pt modelId="{6267CBA1-0A7F-4621-864C-FAAC5A01518D}" type="pres">
      <dgm:prSet presAssocID="{5669D26C-58EA-4F70-B800-05EE5911BE95}" presName="compositeNode" presStyleCnt="0">
        <dgm:presLayoutVars>
          <dgm:bulletEnabled val="1"/>
        </dgm:presLayoutVars>
      </dgm:prSet>
      <dgm:spPr/>
    </dgm:pt>
    <dgm:pt modelId="{2463ED5A-2CCA-4127-A200-127D04C64F01}" type="pres">
      <dgm:prSet presAssocID="{5669D26C-58EA-4F70-B800-05EE5911BE95}" presName="bgRect" presStyleLbl="bgAccFollowNode1" presStyleIdx="4" presStyleCnt="5"/>
      <dgm:spPr/>
      <dgm:t>
        <a:bodyPr/>
        <a:lstStyle/>
        <a:p>
          <a:endParaRPr lang="en-US"/>
        </a:p>
      </dgm:t>
    </dgm:pt>
    <dgm:pt modelId="{ED5ED08A-E6BA-4328-A60D-810B5F128FC3}" type="pres">
      <dgm:prSet presAssocID="{C5787742-8780-43A0-AF31-300BCD50B5E9}" presName="sibTransNodeCircle" presStyleLbl="alignNode1" presStyleIdx="8" presStyleCnt="10">
        <dgm:presLayoutVars>
          <dgm:chMax val="0"/>
          <dgm:bulletEnabled/>
        </dgm:presLayoutVars>
      </dgm:prSet>
      <dgm:spPr/>
      <dgm:t>
        <a:bodyPr/>
        <a:lstStyle/>
        <a:p>
          <a:endParaRPr lang="en-US"/>
        </a:p>
      </dgm:t>
    </dgm:pt>
    <dgm:pt modelId="{3971A28A-CB17-410E-AFF0-31F7FCADA159}" type="pres">
      <dgm:prSet presAssocID="{5669D26C-58EA-4F70-B800-05EE5911BE95}" presName="bottomLine" presStyleLbl="alignNode1" presStyleIdx="9" presStyleCnt="10">
        <dgm:presLayoutVars/>
      </dgm:prSet>
      <dgm:spPr/>
    </dgm:pt>
    <dgm:pt modelId="{C8C4681E-B471-4FDE-9D68-6A6B628C3D18}" type="pres">
      <dgm:prSet presAssocID="{5669D26C-58EA-4F70-B800-05EE5911BE95}" presName="nodeText" presStyleLbl="bgAccFollowNode1" presStyleIdx="4" presStyleCnt="5">
        <dgm:presLayoutVars>
          <dgm:bulletEnabled val="1"/>
        </dgm:presLayoutVars>
      </dgm:prSet>
      <dgm:spPr/>
      <dgm:t>
        <a:bodyPr/>
        <a:lstStyle/>
        <a:p>
          <a:endParaRPr lang="en-US"/>
        </a:p>
      </dgm:t>
    </dgm:pt>
  </dgm:ptLst>
  <dgm:cxnLst>
    <dgm:cxn modelId="{38DCE209-0939-42D5-9E63-0661110993F9}" type="presOf" srcId="{D1C7D5D9-71DB-4C9B-AD46-88E13B00963A}" destId="{FEAAEF96-CF30-4296-BD25-0874BC30FF05}" srcOrd="1" destOrd="0" presId="urn:microsoft.com/office/officeart/2016/7/layout/BasicLinearProcessNumbered"/>
    <dgm:cxn modelId="{6651320C-22A7-49C0-A86D-5DBEDBF56F52}" type="presOf" srcId="{50425250-8FBF-4939-B15E-F43CE17B02E6}" destId="{10771A60-41D8-407E-931B-91A5DFF2954F}" srcOrd="1" destOrd="0" presId="urn:microsoft.com/office/officeart/2016/7/layout/BasicLinearProcessNumbered"/>
    <dgm:cxn modelId="{59343EC9-96CC-4D4D-8210-96E70241B0A7}" type="presOf" srcId="{7F600A90-CC79-42A2-BE74-1FB5FA9D6476}" destId="{AD3C6FCF-997B-491E-AF14-F7E836C74E58}" srcOrd="0" destOrd="0" presId="urn:microsoft.com/office/officeart/2016/7/layout/BasicLinearProcessNumbered"/>
    <dgm:cxn modelId="{AD48F40B-AF0F-45E5-856B-4314898F7028}" srcId="{7F600A90-CC79-42A2-BE74-1FB5FA9D6476}" destId="{50425250-8FBF-4939-B15E-F43CE17B02E6}" srcOrd="3" destOrd="0" parTransId="{0120B8F7-719C-4626-8E42-3FA5E10A6AC5}" sibTransId="{69EEF1F9-E178-42F1-980D-DFD58DCC2E9C}"/>
    <dgm:cxn modelId="{F439AC65-3279-4DFA-900A-2EA80DD022E2}" srcId="{7F600A90-CC79-42A2-BE74-1FB5FA9D6476}" destId="{5669D26C-58EA-4F70-B800-05EE5911BE95}" srcOrd="4" destOrd="0" parTransId="{59990715-B101-46EF-BEB6-EEFBABF572BE}" sibTransId="{C5787742-8780-43A0-AF31-300BCD50B5E9}"/>
    <dgm:cxn modelId="{81EB26D8-C23F-404E-8906-3FF4BA49C276}" type="presOf" srcId="{C8CAA8D6-1FCF-48CF-B1B5-2F0F6599E5D5}" destId="{EABA262B-15D9-4204-BCA9-ADE300FE3642}" srcOrd="1" destOrd="0" presId="urn:microsoft.com/office/officeart/2016/7/layout/BasicLinearProcessNumbered"/>
    <dgm:cxn modelId="{C781FEFD-9B14-426E-AE3A-C2E70D8A364F}" type="presOf" srcId="{B81CAE35-BB10-4B85-A628-EDFFF223C8E1}" destId="{284FCCBC-2DB5-4566-AD0B-5F52BABC3F8A}" srcOrd="0" destOrd="0" presId="urn:microsoft.com/office/officeart/2016/7/layout/BasicLinearProcessNumbered"/>
    <dgm:cxn modelId="{DE6E7C18-B4BC-4BB0-A192-E789B1B74C34}" type="presOf" srcId="{D1C7D5D9-71DB-4C9B-AD46-88E13B00963A}" destId="{106AF09C-A19A-4A72-BFCA-6A3627EDFF02}" srcOrd="0" destOrd="0" presId="urn:microsoft.com/office/officeart/2016/7/layout/BasicLinearProcessNumbered"/>
    <dgm:cxn modelId="{0EF67C6E-272E-4768-8073-8254D2A7CAAF}" type="presOf" srcId="{69EEF1F9-E178-42F1-980D-DFD58DCC2E9C}" destId="{6BCBEDF7-1D2D-48C7-B238-9AAC8FEC1B3D}" srcOrd="0" destOrd="0" presId="urn:microsoft.com/office/officeart/2016/7/layout/BasicLinearProcessNumbered"/>
    <dgm:cxn modelId="{DD5BF6E0-49BF-46B7-ACE5-76EB1F11DEBF}" type="presOf" srcId="{FC6F8B43-ECFE-4163-9E7E-37371DDF34C3}" destId="{ABBDFB39-49EE-44EB-B1E8-DD9FB022033F}" srcOrd="0" destOrd="0" presId="urn:microsoft.com/office/officeart/2016/7/layout/BasicLinearProcessNumbered"/>
    <dgm:cxn modelId="{388E7A3F-A05D-4B5C-BBFF-0E7A7AD01DD3}" srcId="{7F600A90-CC79-42A2-BE74-1FB5FA9D6476}" destId="{C8CAA8D6-1FCF-48CF-B1B5-2F0F6599E5D5}" srcOrd="1" destOrd="0" parTransId="{2215C134-00FC-40A1-9020-7E44A60418CE}" sibTransId="{FC6F8B43-ECFE-4163-9E7E-37371DDF34C3}"/>
    <dgm:cxn modelId="{EBAC36B8-1ACE-4111-B4B0-F8B013FDFD04}" srcId="{7F600A90-CC79-42A2-BE74-1FB5FA9D6476}" destId="{B81CAE35-BB10-4B85-A628-EDFFF223C8E1}" srcOrd="0" destOrd="0" parTransId="{0B04C82F-BF5F-46E3-B8C9-4FD524E15AF7}" sibTransId="{EB711481-3205-41D1-9C5B-02C6284FFE1B}"/>
    <dgm:cxn modelId="{E3FC89F8-67E4-4101-B078-1079E5697BE5}" type="presOf" srcId="{B81CAE35-BB10-4B85-A628-EDFFF223C8E1}" destId="{61FD6BC1-913F-42DD-9F28-C4A4EC6152C4}" srcOrd="1" destOrd="0" presId="urn:microsoft.com/office/officeart/2016/7/layout/BasicLinearProcessNumbered"/>
    <dgm:cxn modelId="{B2E1D0BD-F570-4B21-9B43-4B0447651044}" type="presOf" srcId="{5669D26C-58EA-4F70-B800-05EE5911BE95}" destId="{C8C4681E-B471-4FDE-9D68-6A6B628C3D18}" srcOrd="1" destOrd="0" presId="urn:microsoft.com/office/officeart/2016/7/layout/BasicLinearProcessNumbered"/>
    <dgm:cxn modelId="{544613B5-9DF5-4268-9B66-42EAE260FD75}" type="presOf" srcId="{C8CAA8D6-1FCF-48CF-B1B5-2F0F6599E5D5}" destId="{EC408D4D-22BE-42BD-B86E-DB6103445F9D}" srcOrd="0" destOrd="0" presId="urn:microsoft.com/office/officeart/2016/7/layout/BasicLinearProcessNumbered"/>
    <dgm:cxn modelId="{BEB92678-177B-488B-BD90-BDCDED6A78F2}" type="presOf" srcId="{86995906-EA64-4D03-9623-1E59102FEE35}" destId="{F24BA470-6809-4BD5-8688-0E98AB4C9419}" srcOrd="0" destOrd="0" presId="urn:microsoft.com/office/officeart/2016/7/layout/BasicLinearProcessNumbered"/>
    <dgm:cxn modelId="{AA39F3A2-2BDF-4309-A85A-4C668B0468D2}" type="presOf" srcId="{5669D26C-58EA-4F70-B800-05EE5911BE95}" destId="{2463ED5A-2CCA-4127-A200-127D04C64F01}" srcOrd="0" destOrd="0" presId="urn:microsoft.com/office/officeart/2016/7/layout/BasicLinearProcessNumbered"/>
    <dgm:cxn modelId="{64593EC9-BB50-4430-9AA3-659BF8A3FCE3}" type="presOf" srcId="{EB711481-3205-41D1-9C5B-02C6284FFE1B}" destId="{0EE401A0-975B-409C-AF71-A4A31CC533CC}" srcOrd="0" destOrd="0" presId="urn:microsoft.com/office/officeart/2016/7/layout/BasicLinearProcessNumbered"/>
    <dgm:cxn modelId="{723044B3-5D49-4F1B-B50E-FF0EFBF36342}" type="presOf" srcId="{C5787742-8780-43A0-AF31-300BCD50B5E9}" destId="{ED5ED08A-E6BA-4328-A60D-810B5F128FC3}" srcOrd="0" destOrd="0" presId="urn:microsoft.com/office/officeart/2016/7/layout/BasicLinearProcessNumbered"/>
    <dgm:cxn modelId="{4D0FE6D8-9968-486C-A0D7-7D345E6ED590}" type="presOf" srcId="{50425250-8FBF-4939-B15E-F43CE17B02E6}" destId="{0D1CFF67-5E66-475C-884A-CCBA17F4A55E}" srcOrd="0" destOrd="0" presId="urn:microsoft.com/office/officeart/2016/7/layout/BasicLinearProcessNumbered"/>
    <dgm:cxn modelId="{18EE3A0C-D016-4609-B9E7-D08543EDA668}" srcId="{7F600A90-CC79-42A2-BE74-1FB5FA9D6476}" destId="{D1C7D5D9-71DB-4C9B-AD46-88E13B00963A}" srcOrd="2" destOrd="0" parTransId="{5DE89F2C-7466-48FE-99C6-90F1CAB8579E}" sibTransId="{86995906-EA64-4D03-9623-1E59102FEE35}"/>
    <dgm:cxn modelId="{04ADB310-ABC0-43D2-BC94-760A139E7C8D}" type="presParOf" srcId="{AD3C6FCF-997B-491E-AF14-F7E836C74E58}" destId="{433EAC21-9A88-471A-B7F3-BAA80F5B2C81}" srcOrd="0" destOrd="0" presId="urn:microsoft.com/office/officeart/2016/7/layout/BasicLinearProcessNumbered"/>
    <dgm:cxn modelId="{38642E6F-E3C4-40D3-A461-75639BA676DD}" type="presParOf" srcId="{433EAC21-9A88-471A-B7F3-BAA80F5B2C81}" destId="{284FCCBC-2DB5-4566-AD0B-5F52BABC3F8A}" srcOrd="0" destOrd="0" presId="urn:microsoft.com/office/officeart/2016/7/layout/BasicLinearProcessNumbered"/>
    <dgm:cxn modelId="{E68493BD-9E6D-4CB1-8820-B3B778CBAEA0}" type="presParOf" srcId="{433EAC21-9A88-471A-B7F3-BAA80F5B2C81}" destId="{0EE401A0-975B-409C-AF71-A4A31CC533CC}" srcOrd="1" destOrd="0" presId="urn:microsoft.com/office/officeart/2016/7/layout/BasicLinearProcessNumbered"/>
    <dgm:cxn modelId="{29EBCD04-86B5-4D8E-BE0E-D9142E6815B0}" type="presParOf" srcId="{433EAC21-9A88-471A-B7F3-BAA80F5B2C81}" destId="{4EF7A494-0398-44B3-938A-DDCB13925668}" srcOrd="2" destOrd="0" presId="urn:microsoft.com/office/officeart/2016/7/layout/BasicLinearProcessNumbered"/>
    <dgm:cxn modelId="{8A12D4D8-DB38-4A7A-A2D9-3C299832D877}" type="presParOf" srcId="{433EAC21-9A88-471A-B7F3-BAA80F5B2C81}" destId="{61FD6BC1-913F-42DD-9F28-C4A4EC6152C4}" srcOrd="3" destOrd="0" presId="urn:microsoft.com/office/officeart/2016/7/layout/BasicLinearProcessNumbered"/>
    <dgm:cxn modelId="{40282CFA-FAE2-4882-8985-DD081865FE77}" type="presParOf" srcId="{AD3C6FCF-997B-491E-AF14-F7E836C74E58}" destId="{EEEAC17D-86FA-44FB-AE58-64EA3DA249C2}" srcOrd="1" destOrd="0" presId="urn:microsoft.com/office/officeart/2016/7/layout/BasicLinearProcessNumbered"/>
    <dgm:cxn modelId="{3B712A17-0B6D-492E-BF5C-D09A26D31D39}" type="presParOf" srcId="{AD3C6FCF-997B-491E-AF14-F7E836C74E58}" destId="{689BB766-007E-47EF-AF10-9E469BB18166}" srcOrd="2" destOrd="0" presId="urn:microsoft.com/office/officeart/2016/7/layout/BasicLinearProcessNumbered"/>
    <dgm:cxn modelId="{3FA23BF9-A49F-4184-949A-DB791A4E9154}" type="presParOf" srcId="{689BB766-007E-47EF-AF10-9E469BB18166}" destId="{EC408D4D-22BE-42BD-B86E-DB6103445F9D}" srcOrd="0" destOrd="0" presId="urn:microsoft.com/office/officeart/2016/7/layout/BasicLinearProcessNumbered"/>
    <dgm:cxn modelId="{88061A58-36B9-4D67-945A-7CA1061F30A9}" type="presParOf" srcId="{689BB766-007E-47EF-AF10-9E469BB18166}" destId="{ABBDFB39-49EE-44EB-B1E8-DD9FB022033F}" srcOrd="1" destOrd="0" presId="urn:microsoft.com/office/officeart/2016/7/layout/BasicLinearProcessNumbered"/>
    <dgm:cxn modelId="{F7527FD0-D804-4314-AAE5-D7E66956B38F}" type="presParOf" srcId="{689BB766-007E-47EF-AF10-9E469BB18166}" destId="{359D21C2-8204-44F4-915A-F7C4C8BC65FB}" srcOrd="2" destOrd="0" presId="urn:microsoft.com/office/officeart/2016/7/layout/BasicLinearProcessNumbered"/>
    <dgm:cxn modelId="{DBE1C28F-40BD-44C3-AD69-CC73C77A2DA5}" type="presParOf" srcId="{689BB766-007E-47EF-AF10-9E469BB18166}" destId="{EABA262B-15D9-4204-BCA9-ADE300FE3642}" srcOrd="3" destOrd="0" presId="urn:microsoft.com/office/officeart/2016/7/layout/BasicLinearProcessNumbered"/>
    <dgm:cxn modelId="{A3E0815B-9DB0-4958-84CE-BBE7F0823C42}" type="presParOf" srcId="{AD3C6FCF-997B-491E-AF14-F7E836C74E58}" destId="{018608C8-C2D4-4934-9BC4-6A92C1D8A553}" srcOrd="3" destOrd="0" presId="urn:microsoft.com/office/officeart/2016/7/layout/BasicLinearProcessNumbered"/>
    <dgm:cxn modelId="{E12B3F1C-C39C-4943-AB7D-1A9D174A556B}" type="presParOf" srcId="{AD3C6FCF-997B-491E-AF14-F7E836C74E58}" destId="{6E877258-4CBC-4ED5-AB43-284AF763BBE4}" srcOrd="4" destOrd="0" presId="urn:microsoft.com/office/officeart/2016/7/layout/BasicLinearProcessNumbered"/>
    <dgm:cxn modelId="{E5A6FEA1-E9FA-4DF2-861E-57239999B1B3}" type="presParOf" srcId="{6E877258-4CBC-4ED5-AB43-284AF763BBE4}" destId="{106AF09C-A19A-4A72-BFCA-6A3627EDFF02}" srcOrd="0" destOrd="0" presId="urn:microsoft.com/office/officeart/2016/7/layout/BasicLinearProcessNumbered"/>
    <dgm:cxn modelId="{47B5A92D-E362-4C75-93CB-11E5E895A34B}" type="presParOf" srcId="{6E877258-4CBC-4ED5-AB43-284AF763BBE4}" destId="{F24BA470-6809-4BD5-8688-0E98AB4C9419}" srcOrd="1" destOrd="0" presId="urn:microsoft.com/office/officeart/2016/7/layout/BasicLinearProcessNumbered"/>
    <dgm:cxn modelId="{C0152B33-9237-4326-B1D8-6FC023728AD9}" type="presParOf" srcId="{6E877258-4CBC-4ED5-AB43-284AF763BBE4}" destId="{495B9756-3E56-48B4-8C1E-C0F08C025B36}" srcOrd="2" destOrd="0" presId="urn:microsoft.com/office/officeart/2016/7/layout/BasicLinearProcessNumbered"/>
    <dgm:cxn modelId="{0CF3A85F-1FDF-4715-A0E9-16B2FB4A9EB1}" type="presParOf" srcId="{6E877258-4CBC-4ED5-AB43-284AF763BBE4}" destId="{FEAAEF96-CF30-4296-BD25-0874BC30FF05}" srcOrd="3" destOrd="0" presId="urn:microsoft.com/office/officeart/2016/7/layout/BasicLinearProcessNumbered"/>
    <dgm:cxn modelId="{540540DC-DFF2-4B0A-94EF-1D3727C81D21}" type="presParOf" srcId="{AD3C6FCF-997B-491E-AF14-F7E836C74E58}" destId="{6B24AB2F-6749-4F5A-B01C-B16AAFA9A9D3}" srcOrd="5" destOrd="0" presId="urn:microsoft.com/office/officeart/2016/7/layout/BasicLinearProcessNumbered"/>
    <dgm:cxn modelId="{39841E79-2AFA-456C-9532-DC334DFDE16F}" type="presParOf" srcId="{AD3C6FCF-997B-491E-AF14-F7E836C74E58}" destId="{0C4259FC-F1DF-4D66-B791-BB14FC133DBE}" srcOrd="6" destOrd="0" presId="urn:microsoft.com/office/officeart/2016/7/layout/BasicLinearProcessNumbered"/>
    <dgm:cxn modelId="{B2104E0C-E859-4AFC-B4A9-FA0365501936}" type="presParOf" srcId="{0C4259FC-F1DF-4D66-B791-BB14FC133DBE}" destId="{0D1CFF67-5E66-475C-884A-CCBA17F4A55E}" srcOrd="0" destOrd="0" presId="urn:microsoft.com/office/officeart/2016/7/layout/BasicLinearProcessNumbered"/>
    <dgm:cxn modelId="{363E02A8-BFB9-4CFD-9903-49D7B56F54AA}" type="presParOf" srcId="{0C4259FC-F1DF-4D66-B791-BB14FC133DBE}" destId="{6BCBEDF7-1D2D-48C7-B238-9AAC8FEC1B3D}" srcOrd="1" destOrd="0" presId="urn:microsoft.com/office/officeart/2016/7/layout/BasicLinearProcessNumbered"/>
    <dgm:cxn modelId="{9B86D663-EFB9-4546-8062-18A7FD1E26DF}" type="presParOf" srcId="{0C4259FC-F1DF-4D66-B791-BB14FC133DBE}" destId="{B15E4C6E-2297-4590-AEEB-BBAD94EAF317}" srcOrd="2" destOrd="0" presId="urn:microsoft.com/office/officeart/2016/7/layout/BasicLinearProcessNumbered"/>
    <dgm:cxn modelId="{CA0B9F87-D698-47B3-8F77-F14A62BE947D}" type="presParOf" srcId="{0C4259FC-F1DF-4D66-B791-BB14FC133DBE}" destId="{10771A60-41D8-407E-931B-91A5DFF2954F}" srcOrd="3" destOrd="0" presId="urn:microsoft.com/office/officeart/2016/7/layout/BasicLinearProcessNumbered"/>
    <dgm:cxn modelId="{4CC3C4B6-91F0-4659-8E3E-854B6246182C}" type="presParOf" srcId="{AD3C6FCF-997B-491E-AF14-F7E836C74E58}" destId="{1B014BB7-1713-4CE7-A546-DF742042EDC0}" srcOrd="7" destOrd="0" presId="urn:microsoft.com/office/officeart/2016/7/layout/BasicLinearProcessNumbered"/>
    <dgm:cxn modelId="{EAFAC4A2-6A90-4713-BB46-C129081067FD}" type="presParOf" srcId="{AD3C6FCF-997B-491E-AF14-F7E836C74E58}" destId="{6267CBA1-0A7F-4621-864C-FAAC5A01518D}" srcOrd="8" destOrd="0" presId="urn:microsoft.com/office/officeart/2016/7/layout/BasicLinearProcessNumbered"/>
    <dgm:cxn modelId="{056229BD-AF62-44F7-855E-150DF3034109}" type="presParOf" srcId="{6267CBA1-0A7F-4621-864C-FAAC5A01518D}" destId="{2463ED5A-2CCA-4127-A200-127D04C64F01}" srcOrd="0" destOrd="0" presId="urn:microsoft.com/office/officeart/2016/7/layout/BasicLinearProcessNumbered"/>
    <dgm:cxn modelId="{14FAA168-0BEB-445F-87DA-FFEC570B1875}" type="presParOf" srcId="{6267CBA1-0A7F-4621-864C-FAAC5A01518D}" destId="{ED5ED08A-E6BA-4328-A60D-810B5F128FC3}" srcOrd="1" destOrd="0" presId="urn:microsoft.com/office/officeart/2016/7/layout/BasicLinearProcessNumbered"/>
    <dgm:cxn modelId="{DBE2D0D0-9C5E-4212-8CD5-00F9A4C92C4D}" type="presParOf" srcId="{6267CBA1-0A7F-4621-864C-FAAC5A01518D}" destId="{3971A28A-CB17-410E-AFF0-31F7FCADA159}" srcOrd="2" destOrd="0" presId="urn:microsoft.com/office/officeart/2016/7/layout/BasicLinearProcessNumbered"/>
    <dgm:cxn modelId="{BF7EAD25-8DF1-4D86-9E9D-25F92C6A98A4}" type="presParOf" srcId="{6267CBA1-0A7F-4621-864C-FAAC5A01518D}" destId="{C8C4681E-B471-4FDE-9D68-6A6B628C3D18}" srcOrd="3" destOrd="0" presId="urn:microsoft.com/office/officeart/2016/7/layout/BasicLinearProcessNumbered"/>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AFA21FE-180F-46F9-8744-7ABF83FE4B98}" type="doc">
      <dgm:prSet loTypeId="urn:microsoft.com/office/officeart/2005/8/layout/arrow3" loCatId="relationship" qsTypeId="urn:microsoft.com/office/officeart/2005/8/quickstyle/simple1" qsCatId="simple" csTypeId="urn:microsoft.com/office/officeart/2005/8/colors/accent1_2" csCatId="accent1" phldr="1"/>
      <dgm:spPr/>
      <dgm:t>
        <a:bodyPr/>
        <a:lstStyle/>
        <a:p>
          <a:endParaRPr lang="en-US"/>
        </a:p>
      </dgm:t>
    </dgm:pt>
    <dgm:pt modelId="{ABFD9954-4312-4208-A099-E68D22DF0644}">
      <dgm:prSet phldrT="[Text]"/>
      <dgm:spPr/>
      <dgm:t>
        <a:bodyPr/>
        <a:lstStyle/>
        <a:p>
          <a:r>
            <a:rPr lang="en-US" dirty="0"/>
            <a:t>A:  Nitrogen applied to the field in fertilizer, organic amendments, and irrigation water </a:t>
          </a:r>
        </a:p>
      </dgm:t>
    </dgm:pt>
    <dgm:pt modelId="{FB61A09E-4CCA-4136-AAA9-868E86EAA97F}" type="parTrans" cxnId="{E1FC1253-E94E-40C5-8E0E-49D3889DEDEC}">
      <dgm:prSet/>
      <dgm:spPr/>
      <dgm:t>
        <a:bodyPr/>
        <a:lstStyle/>
        <a:p>
          <a:endParaRPr lang="en-US"/>
        </a:p>
      </dgm:t>
    </dgm:pt>
    <dgm:pt modelId="{78AD4DBA-7DD3-44E7-8863-9F2F45C30A81}" type="sibTrans" cxnId="{E1FC1253-E94E-40C5-8E0E-49D3889DEDEC}">
      <dgm:prSet/>
      <dgm:spPr/>
      <dgm:t>
        <a:bodyPr/>
        <a:lstStyle/>
        <a:p>
          <a:endParaRPr lang="en-US"/>
        </a:p>
      </dgm:t>
    </dgm:pt>
    <dgm:pt modelId="{959C6F39-530E-427F-A990-5E668BB6ACCE}">
      <dgm:prSet phldrT="[Text]"/>
      <dgm:spPr/>
      <dgm:t>
        <a:bodyPr/>
        <a:lstStyle/>
        <a:p>
          <a:r>
            <a:rPr lang="en-US" dirty="0"/>
            <a:t>R:  Nitrogen removed from field in harvested or other materials or as  sequestered in permanent crops</a:t>
          </a:r>
        </a:p>
      </dgm:t>
    </dgm:pt>
    <dgm:pt modelId="{C5FE7836-928A-4ED1-ABCD-7AF058845A1A}" type="parTrans" cxnId="{CEC311B7-896E-49EF-AAE7-D24F1C07711C}">
      <dgm:prSet/>
      <dgm:spPr/>
      <dgm:t>
        <a:bodyPr/>
        <a:lstStyle/>
        <a:p>
          <a:endParaRPr lang="en-US"/>
        </a:p>
      </dgm:t>
    </dgm:pt>
    <dgm:pt modelId="{BA4E2CBD-5EC8-4A6E-9907-6DC2FDE5B823}" type="sibTrans" cxnId="{CEC311B7-896E-49EF-AAE7-D24F1C07711C}">
      <dgm:prSet/>
      <dgm:spPr/>
      <dgm:t>
        <a:bodyPr/>
        <a:lstStyle/>
        <a:p>
          <a:endParaRPr lang="en-US"/>
        </a:p>
      </dgm:t>
    </dgm:pt>
    <dgm:pt modelId="{5DB7A034-6E6A-4BDF-8347-450FBCD60B73}" type="pres">
      <dgm:prSet presAssocID="{9AFA21FE-180F-46F9-8744-7ABF83FE4B98}" presName="compositeShape" presStyleCnt="0">
        <dgm:presLayoutVars>
          <dgm:chMax val="2"/>
          <dgm:dir/>
          <dgm:resizeHandles val="exact"/>
        </dgm:presLayoutVars>
      </dgm:prSet>
      <dgm:spPr/>
      <dgm:t>
        <a:bodyPr/>
        <a:lstStyle/>
        <a:p>
          <a:endParaRPr lang="en-US"/>
        </a:p>
      </dgm:t>
    </dgm:pt>
    <dgm:pt modelId="{74F78739-A223-460D-9563-C529BE81CA4F}" type="pres">
      <dgm:prSet presAssocID="{9AFA21FE-180F-46F9-8744-7ABF83FE4B98}" presName="divider" presStyleLbl="fgShp" presStyleIdx="0" presStyleCnt="1"/>
      <dgm:spPr/>
    </dgm:pt>
    <dgm:pt modelId="{EB5B0400-E5B2-4976-B8AC-58EF1B1FE888}" type="pres">
      <dgm:prSet presAssocID="{ABFD9954-4312-4208-A099-E68D22DF0644}" presName="downArrow" presStyleLbl="node1" presStyleIdx="0" presStyleCnt="2"/>
      <dgm:spPr/>
    </dgm:pt>
    <dgm:pt modelId="{6C6EB7E7-5871-46F1-855D-AA3273B63223}" type="pres">
      <dgm:prSet presAssocID="{ABFD9954-4312-4208-A099-E68D22DF0644}" presName="downArrowText" presStyleLbl="revTx" presStyleIdx="0" presStyleCnt="2" custScaleX="133584">
        <dgm:presLayoutVars>
          <dgm:bulletEnabled val="1"/>
        </dgm:presLayoutVars>
      </dgm:prSet>
      <dgm:spPr/>
      <dgm:t>
        <a:bodyPr/>
        <a:lstStyle/>
        <a:p>
          <a:endParaRPr lang="en-US"/>
        </a:p>
      </dgm:t>
    </dgm:pt>
    <dgm:pt modelId="{B31B1E07-4F9B-4C36-990E-7A1A1A7AB91F}" type="pres">
      <dgm:prSet presAssocID="{959C6F39-530E-427F-A990-5E668BB6ACCE}" presName="upArrow" presStyleLbl="node1" presStyleIdx="1" presStyleCnt="2"/>
      <dgm:spPr/>
    </dgm:pt>
    <dgm:pt modelId="{3454A02C-1F98-4F11-9F6C-746C5F6D608C}" type="pres">
      <dgm:prSet presAssocID="{959C6F39-530E-427F-A990-5E668BB6ACCE}" presName="upArrowText" presStyleLbl="revTx" presStyleIdx="1" presStyleCnt="2" custScaleX="148470">
        <dgm:presLayoutVars>
          <dgm:bulletEnabled val="1"/>
        </dgm:presLayoutVars>
      </dgm:prSet>
      <dgm:spPr/>
      <dgm:t>
        <a:bodyPr/>
        <a:lstStyle/>
        <a:p>
          <a:endParaRPr lang="en-US"/>
        </a:p>
      </dgm:t>
    </dgm:pt>
  </dgm:ptLst>
  <dgm:cxnLst>
    <dgm:cxn modelId="{CEC311B7-896E-49EF-AAE7-D24F1C07711C}" srcId="{9AFA21FE-180F-46F9-8744-7ABF83FE4B98}" destId="{959C6F39-530E-427F-A990-5E668BB6ACCE}" srcOrd="1" destOrd="0" parTransId="{C5FE7836-928A-4ED1-ABCD-7AF058845A1A}" sibTransId="{BA4E2CBD-5EC8-4A6E-9907-6DC2FDE5B823}"/>
    <dgm:cxn modelId="{E1FC1253-E94E-40C5-8E0E-49D3889DEDEC}" srcId="{9AFA21FE-180F-46F9-8744-7ABF83FE4B98}" destId="{ABFD9954-4312-4208-A099-E68D22DF0644}" srcOrd="0" destOrd="0" parTransId="{FB61A09E-4CCA-4136-AAA9-868E86EAA97F}" sibTransId="{78AD4DBA-7DD3-44E7-8863-9F2F45C30A81}"/>
    <dgm:cxn modelId="{097630D1-8DEF-4395-BD86-7E9787856988}" type="presOf" srcId="{959C6F39-530E-427F-A990-5E668BB6ACCE}" destId="{3454A02C-1F98-4F11-9F6C-746C5F6D608C}" srcOrd="0" destOrd="0" presId="urn:microsoft.com/office/officeart/2005/8/layout/arrow3"/>
    <dgm:cxn modelId="{7665D083-C3A7-4E7F-9EFC-3DF0A713329A}" type="presOf" srcId="{9AFA21FE-180F-46F9-8744-7ABF83FE4B98}" destId="{5DB7A034-6E6A-4BDF-8347-450FBCD60B73}" srcOrd="0" destOrd="0" presId="urn:microsoft.com/office/officeart/2005/8/layout/arrow3"/>
    <dgm:cxn modelId="{29EAC4CA-35B7-467E-9089-B9A1AADCD531}" type="presOf" srcId="{ABFD9954-4312-4208-A099-E68D22DF0644}" destId="{6C6EB7E7-5871-46F1-855D-AA3273B63223}" srcOrd="0" destOrd="0" presId="urn:microsoft.com/office/officeart/2005/8/layout/arrow3"/>
    <dgm:cxn modelId="{A2B0F478-26B1-4293-BBD3-8B7E5330A610}" type="presParOf" srcId="{5DB7A034-6E6A-4BDF-8347-450FBCD60B73}" destId="{74F78739-A223-460D-9563-C529BE81CA4F}" srcOrd="0" destOrd="0" presId="urn:microsoft.com/office/officeart/2005/8/layout/arrow3"/>
    <dgm:cxn modelId="{7751CE04-BB1C-4A1F-B945-6F0CCA208EC3}" type="presParOf" srcId="{5DB7A034-6E6A-4BDF-8347-450FBCD60B73}" destId="{EB5B0400-E5B2-4976-B8AC-58EF1B1FE888}" srcOrd="1" destOrd="0" presId="urn:microsoft.com/office/officeart/2005/8/layout/arrow3"/>
    <dgm:cxn modelId="{91CF7C8F-6B1A-4B9A-AF9B-D8CEF9135C50}" type="presParOf" srcId="{5DB7A034-6E6A-4BDF-8347-450FBCD60B73}" destId="{6C6EB7E7-5871-46F1-855D-AA3273B63223}" srcOrd="2" destOrd="0" presId="urn:microsoft.com/office/officeart/2005/8/layout/arrow3"/>
    <dgm:cxn modelId="{3CDB8434-E961-47D1-8B9E-71944D049FC0}" type="presParOf" srcId="{5DB7A034-6E6A-4BDF-8347-450FBCD60B73}" destId="{B31B1E07-4F9B-4C36-990E-7A1A1A7AB91F}" srcOrd="3" destOrd="0" presId="urn:microsoft.com/office/officeart/2005/8/layout/arrow3"/>
    <dgm:cxn modelId="{815CCD59-D5DB-48B3-8B0B-7AE23498B387}" type="presParOf" srcId="{5DB7A034-6E6A-4BDF-8347-450FBCD60B73}" destId="{3454A02C-1F98-4F11-9F6C-746C5F6D608C}" srcOrd="4" destOrd="0" presId="urn:microsoft.com/office/officeart/2005/8/layout/arrow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4FCCBC-2DB5-4566-AD0B-5F52BABC3F8A}">
      <dsp:nvSpPr>
        <dsp:cNvPr id="0" name=""/>
        <dsp:cNvSpPr/>
      </dsp:nvSpPr>
      <dsp:spPr>
        <a:xfrm>
          <a:off x="3716" y="342215"/>
          <a:ext cx="2012004" cy="2816806"/>
        </a:xfrm>
        <a:prstGeom prst="rect">
          <a:avLst/>
        </a:prstGeom>
        <a:solidFill>
          <a:schemeClr val="accent2">
            <a:tint val="40000"/>
            <a:alpha val="90000"/>
            <a:hueOff val="0"/>
            <a:satOff val="0"/>
            <a:lumOff val="0"/>
            <a:alphaOff val="0"/>
          </a:schemeClr>
        </a:solidFill>
        <a:ln w="9525" cap="flat" cmpd="sng" algn="ctr">
          <a:solidFill>
            <a:schemeClr val="accent2">
              <a:tint val="40000"/>
              <a:alpha val="90000"/>
              <a:hueOff val="0"/>
              <a:satOff val="0"/>
              <a:lumOff val="0"/>
              <a:alphaOff val="0"/>
            </a:schemeClr>
          </a:solidFill>
          <a:prstDash val="solid"/>
        </a:ln>
        <a:effectLst/>
      </dsp:spPr>
      <dsp:style>
        <a:lnRef idx="1">
          <a:scrgbClr r="0" g="0" b="0"/>
        </a:lnRef>
        <a:fillRef idx="1">
          <a:scrgbClr r="0" g="0" b="0"/>
        </a:fillRef>
        <a:effectRef idx="2">
          <a:scrgbClr r="0" g="0" b="0"/>
        </a:effectRef>
        <a:fontRef idx="minor"/>
      </dsp:style>
      <dsp:txBody>
        <a:bodyPr spcFirstLastPara="0" vert="horz" wrap="square" lIns="156864" tIns="330200" rIns="156864" bIns="330200" numCol="1" spcCol="1270" anchor="t" anchorCtr="0">
          <a:noAutofit/>
        </a:bodyPr>
        <a:lstStyle/>
        <a:p>
          <a:pPr lvl="0" algn="l" defTabSz="1111250">
            <a:lnSpc>
              <a:spcPct val="90000"/>
            </a:lnSpc>
            <a:spcBef>
              <a:spcPct val="0"/>
            </a:spcBef>
            <a:spcAft>
              <a:spcPct val="35000"/>
            </a:spcAft>
          </a:pPr>
          <a:r>
            <a:rPr lang="en-US" sz="2500" kern="1200" dirty="0"/>
            <a:t>Basin Planning</a:t>
          </a:r>
        </a:p>
      </dsp:txBody>
      <dsp:txXfrm>
        <a:off x="3716" y="1412602"/>
        <a:ext cx="2012004" cy="1690084"/>
      </dsp:txXfrm>
    </dsp:sp>
    <dsp:sp modelId="{0EE401A0-975B-409C-AF71-A4A31CC533CC}">
      <dsp:nvSpPr>
        <dsp:cNvPr id="0" name=""/>
        <dsp:cNvSpPr/>
      </dsp:nvSpPr>
      <dsp:spPr>
        <a:xfrm>
          <a:off x="587197" y="623896"/>
          <a:ext cx="845042" cy="845042"/>
        </a:xfrm>
        <a:prstGeom prst="ellipse">
          <a:avLst/>
        </a:prstGeom>
        <a:gradFill rotWithShape="0">
          <a:gsLst>
            <a:gs pos="0">
              <a:schemeClr val="accent2">
                <a:hueOff val="0"/>
                <a:satOff val="0"/>
                <a:lumOff val="0"/>
                <a:alphaOff val="0"/>
                <a:tint val="97000"/>
                <a:satMod val="100000"/>
                <a:lumMod val="102000"/>
              </a:schemeClr>
            </a:gs>
            <a:gs pos="50000">
              <a:schemeClr val="accent2">
                <a:hueOff val="0"/>
                <a:satOff val="0"/>
                <a:lumOff val="0"/>
                <a:alphaOff val="0"/>
                <a:shade val="100000"/>
                <a:satMod val="100000"/>
                <a:lumMod val="100000"/>
              </a:schemeClr>
            </a:gs>
            <a:gs pos="100000">
              <a:schemeClr val="accent2">
                <a:hueOff val="0"/>
                <a:satOff val="0"/>
                <a:lumOff val="0"/>
                <a:alphaOff val="0"/>
                <a:shade val="80000"/>
                <a:satMod val="100000"/>
                <a:lumMod val="99000"/>
              </a:schemeClr>
            </a:gs>
          </a:gsLst>
          <a:lin ang="2700000" scaled="0"/>
        </a:gradFill>
        <a:ln w="9525" cap="flat" cmpd="sng" algn="ctr">
          <a:solidFill>
            <a:schemeClr val="accent2">
              <a:hueOff val="0"/>
              <a:satOff val="0"/>
              <a:lumOff val="0"/>
              <a:alphaOff val="0"/>
            </a:schemeClr>
          </a:solidFill>
          <a:prstDash val="solid"/>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65883" tIns="12700" rIns="65883" bIns="12700" numCol="1" spcCol="1270" anchor="ctr" anchorCtr="0">
          <a:noAutofit/>
        </a:bodyPr>
        <a:lstStyle/>
        <a:p>
          <a:pPr lvl="0" algn="ctr" defTabSz="1822450">
            <a:lnSpc>
              <a:spcPct val="90000"/>
            </a:lnSpc>
            <a:spcBef>
              <a:spcPct val="0"/>
            </a:spcBef>
            <a:spcAft>
              <a:spcPct val="35000"/>
            </a:spcAft>
          </a:pPr>
          <a:r>
            <a:rPr lang="en-US" sz="4100" kern="1200"/>
            <a:t>1</a:t>
          </a:r>
        </a:p>
      </dsp:txBody>
      <dsp:txXfrm>
        <a:off x="710951" y="747650"/>
        <a:ext cx="597534" cy="597534"/>
      </dsp:txXfrm>
    </dsp:sp>
    <dsp:sp modelId="{4EF7A494-0398-44B3-938A-DDCB13925668}">
      <dsp:nvSpPr>
        <dsp:cNvPr id="0" name=""/>
        <dsp:cNvSpPr/>
      </dsp:nvSpPr>
      <dsp:spPr>
        <a:xfrm>
          <a:off x="3716" y="3158950"/>
          <a:ext cx="2012004" cy="72"/>
        </a:xfrm>
        <a:prstGeom prst="rect">
          <a:avLst/>
        </a:prstGeom>
        <a:gradFill rotWithShape="0">
          <a:gsLst>
            <a:gs pos="0">
              <a:schemeClr val="accent2">
                <a:hueOff val="-169422"/>
                <a:satOff val="-74"/>
                <a:lumOff val="-1547"/>
                <a:alphaOff val="0"/>
                <a:tint val="97000"/>
                <a:satMod val="100000"/>
                <a:lumMod val="102000"/>
              </a:schemeClr>
            </a:gs>
            <a:gs pos="50000">
              <a:schemeClr val="accent2">
                <a:hueOff val="-169422"/>
                <a:satOff val="-74"/>
                <a:lumOff val="-1547"/>
                <a:alphaOff val="0"/>
                <a:shade val="100000"/>
                <a:satMod val="100000"/>
                <a:lumMod val="100000"/>
              </a:schemeClr>
            </a:gs>
            <a:gs pos="100000">
              <a:schemeClr val="accent2">
                <a:hueOff val="-169422"/>
                <a:satOff val="-74"/>
                <a:lumOff val="-1547"/>
                <a:alphaOff val="0"/>
                <a:shade val="80000"/>
                <a:satMod val="100000"/>
                <a:lumMod val="99000"/>
              </a:schemeClr>
            </a:gs>
          </a:gsLst>
          <a:lin ang="2700000" scaled="0"/>
        </a:gradFill>
        <a:ln w="9525" cap="flat" cmpd="sng" algn="ctr">
          <a:solidFill>
            <a:schemeClr val="accent2">
              <a:hueOff val="-169422"/>
              <a:satOff val="-74"/>
              <a:lumOff val="-1547"/>
              <a:alphaOff val="0"/>
            </a:schemeClr>
          </a:solidFill>
          <a:prstDash val="solid"/>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EC408D4D-22BE-42BD-B86E-DB6103445F9D}">
      <dsp:nvSpPr>
        <dsp:cNvPr id="0" name=""/>
        <dsp:cNvSpPr/>
      </dsp:nvSpPr>
      <dsp:spPr>
        <a:xfrm>
          <a:off x="2216921" y="375679"/>
          <a:ext cx="2012004" cy="2816806"/>
        </a:xfrm>
        <a:prstGeom prst="rect">
          <a:avLst/>
        </a:prstGeom>
        <a:solidFill>
          <a:schemeClr val="accent2">
            <a:tint val="40000"/>
            <a:alpha val="90000"/>
            <a:hueOff val="-449544"/>
            <a:satOff val="-1554"/>
            <a:lumOff val="-739"/>
            <a:alphaOff val="0"/>
          </a:schemeClr>
        </a:solidFill>
        <a:ln w="9525" cap="flat" cmpd="sng" algn="ctr">
          <a:solidFill>
            <a:schemeClr val="accent2">
              <a:tint val="40000"/>
              <a:alpha val="90000"/>
              <a:hueOff val="-449544"/>
              <a:satOff val="-1554"/>
              <a:lumOff val="-739"/>
              <a:alphaOff val="0"/>
            </a:schemeClr>
          </a:solidFill>
          <a:prstDash val="solid"/>
        </a:ln>
        <a:effectLst/>
      </dsp:spPr>
      <dsp:style>
        <a:lnRef idx="1">
          <a:scrgbClr r="0" g="0" b="0"/>
        </a:lnRef>
        <a:fillRef idx="1">
          <a:scrgbClr r="0" g="0" b="0"/>
        </a:fillRef>
        <a:effectRef idx="2">
          <a:scrgbClr r="0" g="0" b="0"/>
        </a:effectRef>
        <a:fontRef idx="minor"/>
      </dsp:style>
      <dsp:txBody>
        <a:bodyPr spcFirstLastPara="0" vert="horz" wrap="square" lIns="156864" tIns="330200" rIns="156864" bIns="330200" numCol="1" spcCol="1270" anchor="t" anchorCtr="0">
          <a:noAutofit/>
        </a:bodyPr>
        <a:lstStyle/>
        <a:p>
          <a:pPr lvl="0" algn="l" defTabSz="1111250">
            <a:lnSpc>
              <a:spcPct val="90000"/>
            </a:lnSpc>
            <a:spcBef>
              <a:spcPct val="0"/>
            </a:spcBef>
            <a:spcAft>
              <a:spcPct val="35000"/>
            </a:spcAft>
          </a:pPr>
          <a:r>
            <a:rPr lang="en-US" sz="2500" kern="1200" dirty="0"/>
            <a:t>Policy Adoption</a:t>
          </a:r>
        </a:p>
      </dsp:txBody>
      <dsp:txXfrm>
        <a:off x="2216921" y="1446065"/>
        <a:ext cx="2012004" cy="1690084"/>
      </dsp:txXfrm>
    </dsp:sp>
    <dsp:sp modelId="{ABBDFB39-49EE-44EB-B1E8-DD9FB022033F}">
      <dsp:nvSpPr>
        <dsp:cNvPr id="0" name=""/>
        <dsp:cNvSpPr/>
      </dsp:nvSpPr>
      <dsp:spPr>
        <a:xfrm>
          <a:off x="2800402" y="623896"/>
          <a:ext cx="845042" cy="845042"/>
        </a:xfrm>
        <a:prstGeom prst="ellipse">
          <a:avLst/>
        </a:prstGeom>
        <a:gradFill rotWithShape="0">
          <a:gsLst>
            <a:gs pos="0">
              <a:schemeClr val="accent2">
                <a:hueOff val="-338844"/>
                <a:satOff val="-147"/>
                <a:lumOff val="-3094"/>
                <a:alphaOff val="0"/>
                <a:tint val="97000"/>
                <a:satMod val="100000"/>
                <a:lumMod val="102000"/>
              </a:schemeClr>
            </a:gs>
            <a:gs pos="50000">
              <a:schemeClr val="accent2">
                <a:hueOff val="-338844"/>
                <a:satOff val="-147"/>
                <a:lumOff val="-3094"/>
                <a:alphaOff val="0"/>
                <a:shade val="100000"/>
                <a:satMod val="100000"/>
                <a:lumMod val="100000"/>
              </a:schemeClr>
            </a:gs>
            <a:gs pos="100000">
              <a:schemeClr val="accent2">
                <a:hueOff val="-338844"/>
                <a:satOff val="-147"/>
                <a:lumOff val="-3094"/>
                <a:alphaOff val="0"/>
                <a:shade val="80000"/>
                <a:satMod val="100000"/>
                <a:lumMod val="99000"/>
              </a:schemeClr>
            </a:gs>
          </a:gsLst>
          <a:lin ang="2700000" scaled="0"/>
        </a:gradFill>
        <a:ln w="9525" cap="flat" cmpd="sng" algn="ctr">
          <a:solidFill>
            <a:schemeClr val="accent2">
              <a:hueOff val="-338844"/>
              <a:satOff val="-147"/>
              <a:lumOff val="-3094"/>
              <a:alphaOff val="0"/>
            </a:schemeClr>
          </a:solidFill>
          <a:prstDash val="solid"/>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65883" tIns="12700" rIns="65883" bIns="12700" numCol="1" spcCol="1270" anchor="ctr" anchorCtr="0">
          <a:noAutofit/>
        </a:bodyPr>
        <a:lstStyle/>
        <a:p>
          <a:pPr lvl="0" algn="ctr" defTabSz="1822450">
            <a:lnSpc>
              <a:spcPct val="90000"/>
            </a:lnSpc>
            <a:spcBef>
              <a:spcPct val="0"/>
            </a:spcBef>
            <a:spcAft>
              <a:spcPct val="35000"/>
            </a:spcAft>
          </a:pPr>
          <a:r>
            <a:rPr lang="en-US" sz="4100" kern="1200"/>
            <a:t>2</a:t>
          </a:r>
        </a:p>
      </dsp:txBody>
      <dsp:txXfrm>
        <a:off x="2924156" y="747650"/>
        <a:ext cx="597534" cy="597534"/>
      </dsp:txXfrm>
    </dsp:sp>
    <dsp:sp modelId="{359D21C2-8204-44F4-915A-F7C4C8BC65FB}">
      <dsp:nvSpPr>
        <dsp:cNvPr id="0" name=""/>
        <dsp:cNvSpPr/>
      </dsp:nvSpPr>
      <dsp:spPr>
        <a:xfrm>
          <a:off x="2216921" y="3158950"/>
          <a:ext cx="2012004" cy="72"/>
        </a:xfrm>
        <a:prstGeom prst="rect">
          <a:avLst/>
        </a:prstGeom>
        <a:gradFill rotWithShape="0">
          <a:gsLst>
            <a:gs pos="0">
              <a:schemeClr val="accent2">
                <a:hueOff val="-508265"/>
                <a:satOff val="-221"/>
                <a:lumOff val="-4640"/>
                <a:alphaOff val="0"/>
                <a:tint val="97000"/>
                <a:satMod val="100000"/>
                <a:lumMod val="102000"/>
              </a:schemeClr>
            </a:gs>
            <a:gs pos="50000">
              <a:schemeClr val="accent2">
                <a:hueOff val="-508265"/>
                <a:satOff val="-221"/>
                <a:lumOff val="-4640"/>
                <a:alphaOff val="0"/>
                <a:shade val="100000"/>
                <a:satMod val="100000"/>
                <a:lumMod val="100000"/>
              </a:schemeClr>
            </a:gs>
            <a:gs pos="100000">
              <a:schemeClr val="accent2">
                <a:hueOff val="-508265"/>
                <a:satOff val="-221"/>
                <a:lumOff val="-4640"/>
                <a:alphaOff val="0"/>
                <a:shade val="80000"/>
                <a:satMod val="100000"/>
                <a:lumMod val="99000"/>
              </a:schemeClr>
            </a:gs>
          </a:gsLst>
          <a:lin ang="2700000" scaled="0"/>
        </a:gradFill>
        <a:ln w="9525" cap="flat" cmpd="sng" algn="ctr">
          <a:solidFill>
            <a:schemeClr val="accent2">
              <a:hueOff val="-508265"/>
              <a:satOff val="-221"/>
              <a:lumOff val="-4640"/>
              <a:alphaOff val="0"/>
            </a:schemeClr>
          </a:solidFill>
          <a:prstDash val="solid"/>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106AF09C-A19A-4A72-BFCA-6A3627EDFF02}">
      <dsp:nvSpPr>
        <dsp:cNvPr id="0" name=""/>
        <dsp:cNvSpPr/>
      </dsp:nvSpPr>
      <dsp:spPr>
        <a:xfrm>
          <a:off x="4430126" y="342215"/>
          <a:ext cx="2012004" cy="2816806"/>
        </a:xfrm>
        <a:prstGeom prst="rect">
          <a:avLst/>
        </a:prstGeom>
        <a:solidFill>
          <a:schemeClr val="accent2">
            <a:tint val="40000"/>
            <a:alpha val="90000"/>
            <a:hueOff val="-899088"/>
            <a:satOff val="-3108"/>
            <a:lumOff val="-1478"/>
            <a:alphaOff val="0"/>
          </a:schemeClr>
        </a:solidFill>
        <a:ln w="9525" cap="flat" cmpd="sng" algn="ctr">
          <a:solidFill>
            <a:schemeClr val="accent2">
              <a:tint val="40000"/>
              <a:alpha val="90000"/>
              <a:hueOff val="-899088"/>
              <a:satOff val="-3108"/>
              <a:lumOff val="-1478"/>
              <a:alphaOff val="0"/>
            </a:schemeClr>
          </a:solidFill>
          <a:prstDash val="solid"/>
        </a:ln>
        <a:effectLst/>
      </dsp:spPr>
      <dsp:style>
        <a:lnRef idx="1">
          <a:scrgbClr r="0" g="0" b="0"/>
        </a:lnRef>
        <a:fillRef idx="1">
          <a:scrgbClr r="0" g="0" b="0"/>
        </a:fillRef>
        <a:effectRef idx="2">
          <a:scrgbClr r="0" g="0" b="0"/>
        </a:effectRef>
        <a:fontRef idx="minor"/>
      </dsp:style>
      <dsp:txBody>
        <a:bodyPr spcFirstLastPara="0" vert="horz" wrap="square" lIns="156864" tIns="330200" rIns="156864" bIns="330200" numCol="1" spcCol="1270" anchor="t" anchorCtr="0">
          <a:noAutofit/>
        </a:bodyPr>
        <a:lstStyle/>
        <a:p>
          <a:pPr lvl="0" algn="l" defTabSz="1111250">
            <a:lnSpc>
              <a:spcPct val="90000"/>
            </a:lnSpc>
            <a:spcBef>
              <a:spcPct val="0"/>
            </a:spcBef>
            <a:spcAft>
              <a:spcPct val="35000"/>
            </a:spcAft>
          </a:pPr>
          <a:r>
            <a:rPr lang="en-US" sz="2500" kern="1200" dirty="0"/>
            <a:t>Permitting</a:t>
          </a:r>
        </a:p>
      </dsp:txBody>
      <dsp:txXfrm>
        <a:off x="4430126" y="1412602"/>
        <a:ext cx="2012004" cy="1690084"/>
      </dsp:txXfrm>
    </dsp:sp>
    <dsp:sp modelId="{F24BA470-6809-4BD5-8688-0E98AB4C9419}">
      <dsp:nvSpPr>
        <dsp:cNvPr id="0" name=""/>
        <dsp:cNvSpPr/>
      </dsp:nvSpPr>
      <dsp:spPr>
        <a:xfrm>
          <a:off x="5013607" y="623896"/>
          <a:ext cx="845042" cy="845042"/>
        </a:xfrm>
        <a:prstGeom prst="ellipse">
          <a:avLst/>
        </a:prstGeom>
        <a:gradFill rotWithShape="0">
          <a:gsLst>
            <a:gs pos="0">
              <a:schemeClr val="accent2">
                <a:hueOff val="-677687"/>
                <a:satOff val="-294"/>
                <a:lumOff val="-6187"/>
                <a:alphaOff val="0"/>
                <a:tint val="97000"/>
                <a:satMod val="100000"/>
                <a:lumMod val="102000"/>
              </a:schemeClr>
            </a:gs>
            <a:gs pos="50000">
              <a:schemeClr val="accent2">
                <a:hueOff val="-677687"/>
                <a:satOff val="-294"/>
                <a:lumOff val="-6187"/>
                <a:alphaOff val="0"/>
                <a:shade val="100000"/>
                <a:satMod val="100000"/>
                <a:lumMod val="100000"/>
              </a:schemeClr>
            </a:gs>
            <a:gs pos="100000">
              <a:schemeClr val="accent2">
                <a:hueOff val="-677687"/>
                <a:satOff val="-294"/>
                <a:lumOff val="-6187"/>
                <a:alphaOff val="0"/>
                <a:shade val="80000"/>
                <a:satMod val="100000"/>
                <a:lumMod val="99000"/>
              </a:schemeClr>
            </a:gs>
          </a:gsLst>
          <a:lin ang="2700000" scaled="0"/>
        </a:gradFill>
        <a:ln w="9525" cap="flat" cmpd="sng" algn="ctr">
          <a:solidFill>
            <a:schemeClr val="accent2">
              <a:hueOff val="-677687"/>
              <a:satOff val="-294"/>
              <a:lumOff val="-6187"/>
              <a:alphaOff val="0"/>
            </a:schemeClr>
          </a:solidFill>
          <a:prstDash val="solid"/>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65883" tIns="12700" rIns="65883" bIns="12700" numCol="1" spcCol="1270" anchor="ctr" anchorCtr="0">
          <a:noAutofit/>
        </a:bodyPr>
        <a:lstStyle/>
        <a:p>
          <a:pPr lvl="0" algn="ctr" defTabSz="1822450">
            <a:lnSpc>
              <a:spcPct val="90000"/>
            </a:lnSpc>
            <a:spcBef>
              <a:spcPct val="0"/>
            </a:spcBef>
            <a:spcAft>
              <a:spcPct val="35000"/>
            </a:spcAft>
          </a:pPr>
          <a:r>
            <a:rPr lang="en-US" sz="4100" kern="1200"/>
            <a:t>3</a:t>
          </a:r>
        </a:p>
      </dsp:txBody>
      <dsp:txXfrm>
        <a:off x="5137361" y="747650"/>
        <a:ext cx="597534" cy="597534"/>
      </dsp:txXfrm>
    </dsp:sp>
    <dsp:sp modelId="{495B9756-3E56-48B4-8C1E-C0F08C025B36}">
      <dsp:nvSpPr>
        <dsp:cNvPr id="0" name=""/>
        <dsp:cNvSpPr/>
      </dsp:nvSpPr>
      <dsp:spPr>
        <a:xfrm>
          <a:off x="4430126" y="3158950"/>
          <a:ext cx="2012004" cy="72"/>
        </a:xfrm>
        <a:prstGeom prst="rect">
          <a:avLst/>
        </a:prstGeom>
        <a:gradFill rotWithShape="0">
          <a:gsLst>
            <a:gs pos="0">
              <a:schemeClr val="accent2">
                <a:hueOff val="-847109"/>
                <a:satOff val="-368"/>
                <a:lumOff val="-7734"/>
                <a:alphaOff val="0"/>
                <a:tint val="97000"/>
                <a:satMod val="100000"/>
                <a:lumMod val="102000"/>
              </a:schemeClr>
            </a:gs>
            <a:gs pos="50000">
              <a:schemeClr val="accent2">
                <a:hueOff val="-847109"/>
                <a:satOff val="-368"/>
                <a:lumOff val="-7734"/>
                <a:alphaOff val="0"/>
                <a:shade val="100000"/>
                <a:satMod val="100000"/>
                <a:lumMod val="100000"/>
              </a:schemeClr>
            </a:gs>
            <a:gs pos="100000">
              <a:schemeClr val="accent2">
                <a:hueOff val="-847109"/>
                <a:satOff val="-368"/>
                <a:lumOff val="-7734"/>
                <a:alphaOff val="0"/>
                <a:shade val="80000"/>
                <a:satMod val="100000"/>
                <a:lumMod val="99000"/>
              </a:schemeClr>
            </a:gs>
          </a:gsLst>
          <a:lin ang="2700000" scaled="0"/>
        </a:gradFill>
        <a:ln w="9525" cap="flat" cmpd="sng" algn="ctr">
          <a:solidFill>
            <a:schemeClr val="accent2">
              <a:hueOff val="-847109"/>
              <a:satOff val="-368"/>
              <a:lumOff val="-7734"/>
              <a:alphaOff val="0"/>
            </a:schemeClr>
          </a:solidFill>
          <a:prstDash val="solid"/>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0D1CFF67-5E66-475C-884A-CCBA17F4A55E}">
      <dsp:nvSpPr>
        <dsp:cNvPr id="0" name=""/>
        <dsp:cNvSpPr/>
      </dsp:nvSpPr>
      <dsp:spPr>
        <a:xfrm>
          <a:off x="6643331" y="342215"/>
          <a:ext cx="2012004" cy="2816806"/>
        </a:xfrm>
        <a:prstGeom prst="rect">
          <a:avLst/>
        </a:prstGeom>
        <a:solidFill>
          <a:schemeClr val="accent2">
            <a:tint val="40000"/>
            <a:alpha val="90000"/>
            <a:hueOff val="-1348633"/>
            <a:satOff val="-4661"/>
            <a:lumOff val="-2216"/>
            <a:alphaOff val="0"/>
          </a:schemeClr>
        </a:solidFill>
        <a:ln w="9525" cap="flat" cmpd="sng" algn="ctr">
          <a:solidFill>
            <a:schemeClr val="accent2">
              <a:tint val="40000"/>
              <a:alpha val="90000"/>
              <a:hueOff val="-1348633"/>
              <a:satOff val="-4661"/>
              <a:lumOff val="-2216"/>
              <a:alphaOff val="0"/>
            </a:schemeClr>
          </a:solidFill>
          <a:prstDash val="solid"/>
        </a:ln>
        <a:effectLst/>
      </dsp:spPr>
      <dsp:style>
        <a:lnRef idx="1">
          <a:scrgbClr r="0" g="0" b="0"/>
        </a:lnRef>
        <a:fillRef idx="1">
          <a:scrgbClr r="0" g="0" b="0"/>
        </a:fillRef>
        <a:effectRef idx="2">
          <a:scrgbClr r="0" g="0" b="0"/>
        </a:effectRef>
        <a:fontRef idx="minor"/>
      </dsp:style>
      <dsp:txBody>
        <a:bodyPr spcFirstLastPara="0" vert="horz" wrap="square" lIns="156864" tIns="330200" rIns="156864" bIns="330200" numCol="1" spcCol="1270" anchor="t" anchorCtr="0">
          <a:noAutofit/>
        </a:bodyPr>
        <a:lstStyle/>
        <a:p>
          <a:pPr lvl="0" algn="l" defTabSz="1111250">
            <a:lnSpc>
              <a:spcPct val="90000"/>
            </a:lnSpc>
            <a:spcBef>
              <a:spcPct val="0"/>
            </a:spcBef>
            <a:spcAft>
              <a:spcPct val="35000"/>
            </a:spcAft>
          </a:pPr>
          <a:r>
            <a:rPr lang="en-US" sz="2500" kern="1200" dirty="0"/>
            <a:t>Petition Review</a:t>
          </a:r>
        </a:p>
      </dsp:txBody>
      <dsp:txXfrm>
        <a:off x="6643331" y="1412602"/>
        <a:ext cx="2012004" cy="1690084"/>
      </dsp:txXfrm>
    </dsp:sp>
    <dsp:sp modelId="{6BCBEDF7-1D2D-48C7-B238-9AAC8FEC1B3D}">
      <dsp:nvSpPr>
        <dsp:cNvPr id="0" name=""/>
        <dsp:cNvSpPr/>
      </dsp:nvSpPr>
      <dsp:spPr>
        <a:xfrm>
          <a:off x="7226813" y="623896"/>
          <a:ext cx="845042" cy="845042"/>
        </a:xfrm>
        <a:prstGeom prst="ellipse">
          <a:avLst/>
        </a:prstGeom>
        <a:gradFill rotWithShape="0">
          <a:gsLst>
            <a:gs pos="0">
              <a:schemeClr val="accent2">
                <a:hueOff val="-1016531"/>
                <a:satOff val="-441"/>
                <a:lumOff val="-9281"/>
                <a:alphaOff val="0"/>
                <a:tint val="97000"/>
                <a:satMod val="100000"/>
                <a:lumMod val="102000"/>
              </a:schemeClr>
            </a:gs>
            <a:gs pos="50000">
              <a:schemeClr val="accent2">
                <a:hueOff val="-1016531"/>
                <a:satOff val="-441"/>
                <a:lumOff val="-9281"/>
                <a:alphaOff val="0"/>
                <a:shade val="100000"/>
                <a:satMod val="100000"/>
                <a:lumMod val="100000"/>
              </a:schemeClr>
            </a:gs>
            <a:gs pos="100000">
              <a:schemeClr val="accent2">
                <a:hueOff val="-1016531"/>
                <a:satOff val="-441"/>
                <a:lumOff val="-9281"/>
                <a:alphaOff val="0"/>
                <a:shade val="80000"/>
                <a:satMod val="100000"/>
                <a:lumMod val="99000"/>
              </a:schemeClr>
            </a:gs>
          </a:gsLst>
          <a:lin ang="2700000" scaled="0"/>
        </a:gradFill>
        <a:ln w="9525" cap="flat" cmpd="sng" algn="ctr">
          <a:solidFill>
            <a:schemeClr val="accent2">
              <a:hueOff val="-1016531"/>
              <a:satOff val="-441"/>
              <a:lumOff val="-9281"/>
              <a:alphaOff val="0"/>
            </a:schemeClr>
          </a:solidFill>
          <a:prstDash val="solid"/>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65883" tIns="12700" rIns="65883" bIns="12700" numCol="1" spcCol="1270" anchor="ctr" anchorCtr="0">
          <a:noAutofit/>
        </a:bodyPr>
        <a:lstStyle/>
        <a:p>
          <a:pPr lvl="0" algn="ctr" defTabSz="1822450">
            <a:lnSpc>
              <a:spcPct val="90000"/>
            </a:lnSpc>
            <a:spcBef>
              <a:spcPct val="0"/>
            </a:spcBef>
            <a:spcAft>
              <a:spcPct val="35000"/>
            </a:spcAft>
          </a:pPr>
          <a:r>
            <a:rPr lang="en-US" sz="4100" kern="1200"/>
            <a:t>4</a:t>
          </a:r>
        </a:p>
      </dsp:txBody>
      <dsp:txXfrm>
        <a:off x="7350567" y="747650"/>
        <a:ext cx="597534" cy="597534"/>
      </dsp:txXfrm>
    </dsp:sp>
    <dsp:sp modelId="{B15E4C6E-2297-4590-AEEB-BBAD94EAF317}">
      <dsp:nvSpPr>
        <dsp:cNvPr id="0" name=""/>
        <dsp:cNvSpPr/>
      </dsp:nvSpPr>
      <dsp:spPr>
        <a:xfrm>
          <a:off x="6643331" y="3158950"/>
          <a:ext cx="2012004" cy="72"/>
        </a:xfrm>
        <a:prstGeom prst="rect">
          <a:avLst/>
        </a:prstGeom>
        <a:gradFill rotWithShape="0">
          <a:gsLst>
            <a:gs pos="0">
              <a:schemeClr val="accent2">
                <a:hueOff val="-1185952"/>
                <a:satOff val="-515"/>
                <a:lumOff val="-10827"/>
                <a:alphaOff val="0"/>
                <a:tint val="97000"/>
                <a:satMod val="100000"/>
                <a:lumMod val="102000"/>
              </a:schemeClr>
            </a:gs>
            <a:gs pos="50000">
              <a:schemeClr val="accent2">
                <a:hueOff val="-1185952"/>
                <a:satOff val="-515"/>
                <a:lumOff val="-10827"/>
                <a:alphaOff val="0"/>
                <a:shade val="100000"/>
                <a:satMod val="100000"/>
                <a:lumMod val="100000"/>
              </a:schemeClr>
            </a:gs>
            <a:gs pos="100000">
              <a:schemeClr val="accent2">
                <a:hueOff val="-1185952"/>
                <a:satOff val="-515"/>
                <a:lumOff val="-10827"/>
                <a:alphaOff val="0"/>
                <a:shade val="80000"/>
                <a:satMod val="100000"/>
                <a:lumMod val="99000"/>
              </a:schemeClr>
            </a:gs>
          </a:gsLst>
          <a:lin ang="2700000" scaled="0"/>
        </a:gradFill>
        <a:ln w="9525" cap="flat" cmpd="sng" algn="ctr">
          <a:solidFill>
            <a:schemeClr val="accent2">
              <a:hueOff val="-1185952"/>
              <a:satOff val="-515"/>
              <a:lumOff val="-10827"/>
              <a:alphaOff val="0"/>
            </a:schemeClr>
          </a:solidFill>
          <a:prstDash val="solid"/>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2463ED5A-2CCA-4127-A200-127D04C64F01}">
      <dsp:nvSpPr>
        <dsp:cNvPr id="0" name=""/>
        <dsp:cNvSpPr/>
      </dsp:nvSpPr>
      <dsp:spPr>
        <a:xfrm>
          <a:off x="8856537" y="342215"/>
          <a:ext cx="2012004" cy="2816806"/>
        </a:xfrm>
        <a:prstGeom prst="rect">
          <a:avLst/>
        </a:prstGeom>
        <a:solidFill>
          <a:schemeClr val="accent2">
            <a:tint val="40000"/>
            <a:alpha val="90000"/>
            <a:hueOff val="-1798177"/>
            <a:satOff val="-6215"/>
            <a:lumOff val="-2955"/>
            <a:alphaOff val="0"/>
          </a:schemeClr>
        </a:solidFill>
        <a:ln w="9525" cap="flat" cmpd="sng" algn="ctr">
          <a:solidFill>
            <a:schemeClr val="accent2">
              <a:tint val="40000"/>
              <a:alpha val="90000"/>
              <a:hueOff val="-1798177"/>
              <a:satOff val="-6215"/>
              <a:lumOff val="-2955"/>
              <a:alphaOff val="0"/>
            </a:schemeClr>
          </a:solidFill>
          <a:prstDash val="solid"/>
        </a:ln>
        <a:effectLst/>
      </dsp:spPr>
      <dsp:style>
        <a:lnRef idx="1">
          <a:scrgbClr r="0" g="0" b="0"/>
        </a:lnRef>
        <a:fillRef idx="1">
          <a:scrgbClr r="0" g="0" b="0"/>
        </a:fillRef>
        <a:effectRef idx="2">
          <a:scrgbClr r="0" g="0" b="0"/>
        </a:effectRef>
        <a:fontRef idx="minor"/>
      </dsp:style>
      <dsp:txBody>
        <a:bodyPr spcFirstLastPara="0" vert="horz" wrap="square" lIns="156864" tIns="330200" rIns="156864" bIns="330200" numCol="1" spcCol="1270" anchor="t" anchorCtr="0">
          <a:noAutofit/>
        </a:bodyPr>
        <a:lstStyle/>
        <a:p>
          <a:pPr lvl="0" algn="l" defTabSz="1111250">
            <a:lnSpc>
              <a:spcPct val="90000"/>
            </a:lnSpc>
            <a:spcBef>
              <a:spcPct val="0"/>
            </a:spcBef>
            <a:spcAft>
              <a:spcPct val="35000"/>
            </a:spcAft>
          </a:pPr>
          <a:r>
            <a:rPr lang="en-US" sz="2500" kern="1200"/>
            <a:t>Enforcement</a:t>
          </a:r>
        </a:p>
      </dsp:txBody>
      <dsp:txXfrm>
        <a:off x="8856537" y="1412602"/>
        <a:ext cx="2012004" cy="1690084"/>
      </dsp:txXfrm>
    </dsp:sp>
    <dsp:sp modelId="{ED5ED08A-E6BA-4328-A60D-810B5F128FC3}">
      <dsp:nvSpPr>
        <dsp:cNvPr id="0" name=""/>
        <dsp:cNvSpPr/>
      </dsp:nvSpPr>
      <dsp:spPr>
        <a:xfrm>
          <a:off x="9440018" y="623896"/>
          <a:ext cx="845042" cy="845042"/>
        </a:xfrm>
        <a:prstGeom prst="ellipse">
          <a:avLst/>
        </a:prstGeom>
        <a:gradFill rotWithShape="0">
          <a:gsLst>
            <a:gs pos="0">
              <a:schemeClr val="accent2">
                <a:hueOff val="-1355374"/>
                <a:satOff val="-588"/>
                <a:lumOff val="-12374"/>
                <a:alphaOff val="0"/>
                <a:tint val="97000"/>
                <a:satMod val="100000"/>
                <a:lumMod val="102000"/>
              </a:schemeClr>
            </a:gs>
            <a:gs pos="50000">
              <a:schemeClr val="accent2">
                <a:hueOff val="-1355374"/>
                <a:satOff val="-588"/>
                <a:lumOff val="-12374"/>
                <a:alphaOff val="0"/>
                <a:shade val="100000"/>
                <a:satMod val="100000"/>
                <a:lumMod val="100000"/>
              </a:schemeClr>
            </a:gs>
            <a:gs pos="100000">
              <a:schemeClr val="accent2">
                <a:hueOff val="-1355374"/>
                <a:satOff val="-588"/>
                <a:lumOff val="-12374"/>
                <a:alphaOff val="0"/>
                <a:shade val="80000"/>
                <a:satMod val="100000"/>
                <a:lumMod val="99000"/>
              </a:schemeClr>
            </a:gs>
          </a:gsLst>
          <a:lin ang="2700000" scaled="0"/>
        </a:gradFill>
        <a:ln w="9525" cap="flat" cmpd="sng" algn="ctr">
          <a:solidFill>
            <a:schemeClr val="accent2">
              <a:hueOff val="-1355374"/>
              <a:satOff val="-588"/>
              <a:lumOff val="-12374"/>
              <a:alphaOff val="0"/>
            </a:schemeClr>
          </a:solidFill>
          <a:prstDash val="solid"/>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65883" tIns="12700" rIns="65883" bIns="12700" numCol="1" spcCol="1270" anchor="ctr" anchorCtr="0">
          <a:noAutofit/>
        </a:bodyPr>
        <a:lstStyle/>
        <a:p>
          <a:pPr lvl="0" algn="ctr" defTabSz="1822450">
            <a:lnSpc>
              <a:spcPct val="90000"/>
            </a:lnSpc>
            <a:spcBef>
              <a:spcPct val="0"/>
            </a:spcBef>
            <a:spcAft>
              <a:spcPct val="35000"/>
            </a:spcAft>
          </a:pPr>
          <a:r>
            <a:rPr lang="en-US" sz="4100" kern="1200"/>
            <a:t>5</a:t>
          </a:r>
        </a:p>
      </dsp:txBody>
      <dsp:txXfrm>
        <a:off x="9563772" y="747650"/>
        <a:ext cx="597534" cy="597534"/>
      </dsp:txXfrm>
    </dsp:sp>
    <dsp:sp modelId="{3971A28A-CB17-410E-AFF0-31F7FCADA159}">
      <dsp:nvSpPr>
        <dsp:cNvPr id="0" name=""/>
        <dsp:cNvSpPr/>
      </dsp:nvSpPr>
      <dsp:spPr>
        <a:xfrm>
          <a:off x="8856537" y="3158950"/>
          <a:ext cx="2012004" cy="72"/>
        </a:xfrm>
        <a:prstGeom prst="rect">
          <a:avLst/>
        </a:prstGeom>
        <a:gradFill rotWithShape="0">
          <a:gsLst>
            <a:gs pos="0">
              <a:schemeClr val="accent2">
                <a:hueOff val="-1524796"/>
                <a:satOff val="-662"/>
                <a:lumOff val="-13921"/>
                <a:alphaOff val="0"/>
                <a:tint val="97000"/>
                <a:satMod val="100000"/>
                <a:lumMod val="102000"/>
              </a:schemeClr>
            </a:gs>
            <a:gs pos="50000">
              <a:schemeClr val="accent2">
                <a:hueOff val="-1524796"/>
                <a:satOff val="-662"/>
                <a:lumOff val="-13921"/>
                <a:alphaOff val="0"/>
                <a:shade val="100000"/>
                <a:satMod val="100000"/>
                <a:lumMod val="100000"/>
              </a:schemeClr>
            </a:gs>
            <a:gs pos="100000">
              <a:schemeClr val="accent2">
                <a:hueOff val="-1524796"/>
                <a:satOff val="-662"/>
                <a:lumOff val="-13921"/>
                <a:alphaOff val="0"/>
                <a:shade val="80000"/>
                <a:satMod val="100000"/>
                <a:lumMod val="99000"/>
              </a:schemeClr>
            </a:gs>
          </a:gsLst>
          <a:lin ang="2700000" scaled="0"/>
        </a:gradFill>
        <a:ln w="9525" cap="flat" cmpd="sng" algn="ctr">
          <a:solidFill>
            <a:schemeClr val="accent2">
              <a:hueOff val="-1524796"/>
              <a:satOff val="-662"/>
              <a:lumOff val="-13921"/>
              <a:alphaOff val="0"/>
            </a:schemeClr>
          </a:solidFill>
          <a:prstDash val="solid"/>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F78739-A223-460D-9563-C529BE81CA4F}">
      <dsp:nvSpPr>
        <dsp:cNvPr id="0" name=""/>
        <dsp:cNvSpPr/>
      </dsp:nvSpPr>
      <dsp:spPr>
        <a:xfrm rot="21300000">
          <a:off x="15464" y="1380015"/>
          <a:ext cx="7884673" cy="699131"/>
        </a:xfrm>
        <a:prstGeom prst="mathMinus">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B5B0400-E5B2-4976-B8AC-58EF1B1FE888}">
      <dsp:nvSpPr>
        <dsp:cNvPr id="0" name=""/>
        <dsp:cNvSpPr/>
      </dsp:nvSpPr>
      <dsp:spPr>
        <a:xfrm>
          <a:off x="949872" y="172958"/>
          <a:ext cx="2374680" cy="1383665"/>
        </a:xfrm>
        <a:prstGeom prst="downArrow">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C6EB7E7-5871-46F1-855D-AA3273B63223}">
      <dsp:nvSpPr>
        <dsp:cNvPr id="0" name=""/>
        <dsp:cNvSpPr/>
      </dsp:nvSpPr>
      <dsp:spPr>
        <a:xfrm>
          <a:off x="3769929" y="0"/>
          <a:ext cx="3383673" cy="14528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128" tIns="135128" rIns="135128" bIns="135128" numCol="1" spcCol="1270" anchor="ctr" anchorCtr="0">
          <a:noAutofit/>
        </a:bodyPr>
        <a:lstStyle/>
        <a:p>
          <a:pPr lvl="0" algn="ctr" defTabSz="844550">
            <a:lnSpc>
              <a:spcPct val="90000"/>
            </a:lnSpc>
            <a:spcBef>
              <a:spcPct val="0"/>
            </a:spcBef>
            <a:spcAft>
              <a:spcPct val="35000"/>
            </a:spcAft>
          </a:pPr>
          <a:r>
            <a:rPr lang="en-US" sz="1900" kern="1200" dirty="0"/>
            <a:t>A:  Nitrogen applied to the field in fertilizer, organic amendments, and irrigation water </a:t>
          </a:r>
        </a:p>
      </dsp:txBody>
      <dsp:txXfrm>
        <a:off x="3769929" y="0"/>
        <a:ext cx="3383673" cy="1452848"/>
      </dsp:txXfrm>
    </dsp:sp>
    <dsp:sp modelId="{B31B1E07-4F9B-4C36-990E-7A1A1A7AB91F}">
      <dsp:nvSpPr>
        <dsp:cNvPr id="0" name=""/>
        <dsp:cNvSpPr/>
      </dsp:nvSpPr>
      <dsp:spPr>
        <a:xfrm>
          <a:off x="4591049" y="1902539"/>
          <a:ext cx="2374680" cy="1383665"/>
        </a:xfrm>
        <a:prstGeom prst="upArrow">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454A02C-1F98-4F11-9F6C-746C5F6D608C}">
      <dsp:nvSpPr>
        <dsp:cNvPr id="0" name=""/>
        <dsp:cNvSpPr/>
      </dsp:nvSpPr>
      <dsp:spPr>
        <a:xfrm>
          <a:off x="573469" y="2006314"/>
          <a:ext cx="3760734" cy="14528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128" tIns="135128" rIns="135128" bIns="135128" numCol="1" spcCol="1270" anchor="ctr" anchorCtr="0">
          <a:noAutofit/>
        </a:bodyPr>
        <a:lstStyle/>
        <a:p>
          <a:pPr lvl="0" algn="ctr" defTabSz="844550">
            <a:lnSpc>
              <a:spcPct val="90000"/>
            </a:lnSpc>
            <a:spcBef>
              <a:spcPct val="0"/>
            </a:spcBef>
            <a:spcAft>
              <a:spcPct val="35000"/>
            </a:spcAft>
          </a:pPr>
          <a:r>
            <a:rPr lang="en-US" sz="1900" kern="1200" dirty="0"/>
            <a:t>R:  Nitrogen removed from field in harvested or other materials or as  sequestered in permanent crops</a:t>
          </a:r>
        </a:p>
      </dsp:txBody>
      <dsp:txXfrm>
        <a:off x="573469" y="2006314"/>
        <a:ext cx="3760734" cy="1452848"/>
      </dsp:txXfrm>
    </dsp:sp>
  </dsp:spTree>
</dsp:drawing>
</file>

<file path=ppt/diagrams/layout1.xml><?xml version="1.0" encoding="utf-8"?>
<dgm:layoutDef xmlns:dgm="http://schemas.openxmlformats.org/drawingml/2006/diagram" xmlns:a="http://schemas.openxmlformats.org/drawingml/2006/main" uniqueId="urn:microsoft.com/office/officeart/2016/7/layout/BasicLinearProcessNumbered">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xmlns="">
        <dgm1611:autoBuNodeInfo lvl="1" ptType="sibTrans">
          <dgm1611:buPr prefix="" leadZeros="0">
            <a:buAutoNum type="arabicParenBoth"/>
          </dgm1611:buPr>
        </dgm1611:autoBuNodeInfo>
      </dgm1611:autoBuNodeInfoLst>
    </a:ext>
  </dgm:extLst>
</dgm:layoutDef>
</file>

<file path=ppt/diagrams/layout2.xml><?xml version="1.0" encoding="utf-8"?>
<dgm:layoutDef xmlns:dgm="http://schemas.openxmlformats.org/drawingml/2006/diagram" xmlns:a="http://schemas.openxmlformats.org/drawingml/2006/main" uniqueId="urn:microsoft.com/office/officeart/2005/8/layout/arrow3">
  <dgm:title val=""/>
  <dgm:desc val=""/>
  <dgm:catLst>
    <dgm:cat type="relationship" pri="5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none"/>
      <dgm:param type="vertAlign" val="none"/>
    </dgm:alg>
    <dgm:shape xmlns:r="http://schemas.openxmlformats.org/officeDocument/2006/relationships" r:blip="">
      <dgm:adjLst/>
    </dgm:shape>
    <dgm:presOf/>
    <dgm:choose name="Name0">
      <dgm:if name="Name1" func="var" arg="dir" op="equ" val="norm">
        <dgm:choose name="Name2">
          <dgm:if name="Name3"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l" for="ch" forName="downArrow" refType="w" fact="0.1"/>
              <dgm:constr type="t" for="ch" forName="downArrow" refType="h" fact="0.05"/>
              <dgm:constr type="lOff" for="ch" forName="downArrow" refType="w" fact="0.02"/>
              <dgm:constr type="w" for="ch" forName="downArrowText" refType="w" fact="0.32"/>
              <dgm:constr type="h" for="ch" forName="downArrowText" refType="h" fact="0.42"/>
              <dgm:constr type="t" for="ch" forName="downArrowText"/>
              <dgm:constr type="r" for="ch" forName="downArrowText" refType="w" fact="0.85"/>
              <dgm:constr type="w" for="ch" forName="upArrow" refType="w" fact="0.3"/>
              <dgm:constr type="h" for="ch" forName="upArrow" refType="h" fact="0.4"/>
              <dgm:constr type="b" for="ch" forName="upArrow" refType="h" fact="0.95"/>
              <dgm:constr type="r" for="ch" forName="upArrow" refType="w" fact="0.9"/>
              <dgm:constr type="rOff" for="ch" forName="upArrow" refType="w" fact="-0.02"/>
              <dgm:constr type="w" for="ch" forName="upArrowText" refType="w" fact="0.32"/>
              <dgm:constr type="h" for="ch" forName="upArrowText" refType="h" fact="0.42"/>
              <dgm:constr type="b" for="ch" forName="upArrowText" refType="h"/>
              <dgm:constr type="l" for="ch" forName="upArrowText" refType="w" fact="0.15"/>
              <dgm:constr type="primFontSz" for="ch" ptType="node" op="equ" val="65"/>
            </dgm:constrLst>
          </dgm:if>
          <dgm:else name="Name4">
            <dgm:constrLst>
              <dgm:constr type="w" for="ch" forName="downArrow" refType="w" fact="0.4"/>
              <dgm:constr type="h" for="ch" forName="downArrow" refType="h" fact="0.8"/>
              <dgm:constr type="l" for="ch" forName="downArrow" refType="w" fact="0.02"/>
              <dgm:constr type="t" for="ch" forName="downArrow" refType="h" fact="0.05"/>
              <dgm:constr type="lOff" for="ch" forName="downArrow" refType="w" fact="0.02"/>
              <dgm:constr type="w" for="ch" forName="downArrowText" refType="w" fact="0.5"/>
              <dgm:constr type="h" for="ch" forName="downArrowText" refType="h"/>
              <dgm:constr type="t" for="ch" forName="downArrowText"/>
              <dgm:constr type="r" for="ch" forName="downArrowText" refType="w"/>
              <dgm:constr type="primFontSz" for="ch" ptType="node" op="equ" val="65"/>
            </dgm:constrLst>
          </dgm:else>
        </dgm:choose>
      </dgm:if>
      <dgm:else name="Name5">
        <dgm:choose name="Name6">
          <dgm:if name="Name7"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r" for="ch" forName="downArrow" refType="w" fact="0.9"/>
              <dgm:constr type="t" for="ch" forName="downArrow" refType="h" fact="0.05"/>
              <dgm:constr type="rOff" for="ch" forName="downArrow" refType="w" fact="-0.02"/>
              <dgm:constr type="w" for="ch" forName="downArrowText" refType="w" fact="0.32"/>
              <dgm:constr type="h" for="ch" forName="downArrowText" refType="h" fact="0.42"/>
              <dgm:constr type="t" for="ch" forName="downArrowText"/>
              <dgm:constr type="l" for="ch" forName="downArrowText" refType="w" fact="0.15"/>
              <dgm:constr type="w" for="ch" forName="upArrow" refType="w" fact="0.3"/>
              <dgm:constr type="h" for="ch" forName="upArrow" refType="h" fact="0.4"/>
              <dgm:constr type="b" for="ch" forName="upArrow" refType="h" fact="0.95"/>
              <dgm:constr type="l" for="ch" forName="upArrow" refType="w" fact="0.1"/>
              <dgm:constr type="lOff" for="ch" forName="upArrow" refType="w" fact="0.02"/>
              <dgm:constr type="w" for="ch" forName="upArrowText" refType="w" fact="0.32"/>
              <dgm:constr type="h" for="ch" forName="upArrowText" refType="h" fact="0.42"/>
              <dgm:constr type="b" for="ch" forName="upArrowText" refType="h"/>
              <dgm:constr type="r" for="ch" forName="upArrowText" refType="w" fact="0.85"/>
              <dgm:constr type="primFontSz" for="ch" ptType="node" op="equ" val="65"/>
            </dgm:constrLst>
          </dgm:if>
          <dgm:else name="Name8">
            <dgm:constrLst>
              <dgm:constr type="w" for="ch" forName="downArrow" refType="w" fact="0.4"/>
              <dgm:constr type="h" for="ch" forName="downArrow" refType="h" fact="0.8"/>
              <dgm:constr type="r" for="ch" forName="downArrow" refType="w" fact="0.98"/>
              <dgm:constr type="t" for="ch" forName="downArrow" refType="h" fact="0.05"/>
              <dgm:constr type="rOff" for="ch" forName="downArrow" refType="w" fact="-0.02"/>
              <dgm:constr type="w" for="ch" forName="downArrowText" refType="w" fact="0.5"/>
              <dgm:constr type="h" for="ch" forName="downArrowText" refType="h"/>
              <dgm:constr type="t" for="ch" forName="downArrowText"/>
              <dgm:constr type="l" for="ch" forName="downArrowText"/>
              <dgm:constr type="primFontSz" for="ch" ptType="node" op="equ" val="65"/>
            </dgm:constrLst>
          </dgm:else>
        </dgm:choose>
      </dgm:else>
    </dgm:choose>
    <dgm:ruleLst/>
    <dgm:choose name="Name9">
      <dgm:if name="Name10" axis="ch" ptType="node" func="cnt" op="gte" val="2">
        <dgm:layoutNode name="divider" styleLbl="fgShp">
          <dgm:alg type="sp"/>
          <dgm:choose name="Name11">
            <dgm:if name="Name12" func="var" arg="dir" op="equ" val="norm">
              <dgm:shape xmlns:r="http://schemas.openxmlformats.org/officeDocument/2006/relationships" rot="-5" type="mathMinus" r:blip="">
                <dgm:adjLst/>
              </dgm:shape>
            </dgm:if>
            <dgm:else name="Name13">
              <dgm:shape xmlns:r="http://schemas.openxmlformats.org/officeDocument/2006/relationships" rot="5" type="mathMinus" r:blip="">
                <dgm:adjLst/>
              </dgm:shape>
            </dgm:else>
          </dgm:choose>
          <dgm:presOf/>
          <dgm:constrLst/>
          <dgm:ruleLst/>
        </dgm:layoutNode>
      </dgm:if>
      <dgm:else name="Name14"/>
    </dgm:choose>
    <dgm:forEach name="Name15" axis="ch" ptType="node"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forEach name="Name16" axis="ch" ptType="node" st="2" cnt="1">
      <dgm:layoutNode name="upArrow" styleLbl="node1">
        <dgm:alg type="sp"/>
        <dgm:shape xmlns:r="http://schemas.openxmlformats.org/officeDocument/2006/relationships" type="upArrow" r:blip="">
          <dgm:adjLst/>
        </dgm:shape>
        <dgm:presOf/>
        <dgm:constrLst/>
        <dgm:ruleLst/>
      </dgm:layoutNode>
      <dgm:layoutNode name="up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0DA6D78-E593-458F-BFA7-1667861071D0}" type="datetimeFigureOut">
              <a:rPr lang="en-US" smtClean="0"/>
              <a:t>2/1/19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D3EA2BF-F1D2-4EBF-8409-96969F3FBBBD}" type="slidenum">
              <a:rPr lang="en-US" smtClean="0"/>
              <a:t>‹#›</a:t>
            </a:fld>
            <a:endParaRPr lang="en-US"/>
          </a:p>
        </p:txBody>
      </p:sp>
    </p:spTree>
    <p:extLst>
      <p:ext uri="{BB962C8B-B14F-4D97-AF65-F5344CB8AC3E}">
        <p14:creationId xmlns:p14="http://schemas.microsoft.com/office/powerpoint/2010/main" val="15293866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3EA2BF-F1D2-4EBF-8409-96969F3FBBBD}" type="slidenum">
              <a:rPr lang="en-US" smtClean="0"/>
              <a:t>1</a:t>
            </a:fld>
            <a:endParaRPr lang="en-US"/>
          </a:p>
        </p:txBody>
      </p:sp>
    </p:spTree>
    <p:extLst>
      <p:ext uri="{BB962C8B-B14F-4D97-AF65-F5344CB8AC3E}">
        <p14:creationId xmlns:p14="http://schemas.microsoft.com/office/powerpoint/2010/main" val="24930630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96883" y="4370120"/>
            <a:ext cx="6020790" cy="4631376"/>
          </a:xfrm>
        </p:spPr>
        <p:txBody>
          <a:bodyPr/>
          <a:lstStyle/>
          <a:p>
            <a:endParaRPr lang="en-US" dirty="0"/>
          </a:p>
        </p:txBody>
      </p:sp>
      <p:sp>
        <p:nvSpPr>
          <p:cNvPr id="4" name="Slide Number Placeholder 3"/>
          <p:cNvSpPr>
            <a:spLocks noGrp="1"/>
          </p:cNvSpPr>
          <p:nvPr>
            <p:ph type="sldNum" sz="quarter" idx="5"/>
          </p:nvPr>
        </p:nvSpPr>
        <p:spPr/>
        <p:txBody>
          <a:bodyPr/>
          <a:lstStyle/>
          <a:p>
            <a:fld id="{8D3EA2BF-F1D2-4EBF-8409-96969F3FBBBD}" type="slidenum">
              <a:rPr lang="en-US" smtClean="0"/>
              <a:t>10</a:t>
            </a:fld>
            <a:endParaRPr lang="en-US"/>
          </a:p>
        </p:txBody>
      </p:sp>
    </p:spTree>
    <p:extLst>
      <p:ext uri="{BB962C8B-B14F-4D97-AF65-F5344CB8AC3E}">
        <p14:creationId xmlns:p14="http://schemas.microsoft.com/office/powerpoint/2010/main" val="41631174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3EA2BF-F1D2-4EBF-8409-96969F3FBBBD}" type="slidenum">
              <a:rPr lang="en-US" smtClean="0"/>
              <a:t>11</a:t>
            </a:fld>
            <a:endParaRPr lang="en-US"/>
          </a:p>
        </p:txBody>
      </p:sp>
    </p:spTree>
    <p:extLst>
      <p:ext uri="{BB962C8B-B14F-4D97-AF65-F5344CB8AC3E}">
        <p14:creationId xmlns:p14="http://schemas.microsoft.com/office/powerpoint/2010/main" val="23521843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3EA2BF-F1D2-4EBF-8409-96969F3FBBBD}" type="slidenum">
              <a:rPr lang="en-US" smtClean="0"/>
              <a:t>12</a:t>
            </a:fld>
            <a:endParaRPr lang="en-US"/>
          </a:p>
        </p:txBody>
      </p:sp>
    </p:spTree>
    <p:extLst>
      <p:ext uri="{BB962C8B-B14F-4D97-AF65-F5344CB8AC3E}">
        <p14:creationId xmlns:p14="http://schemas.microsoft.com/office/powerpoint/2010/main" val="4077267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1774">
              <a:defRPr/>
            </a:pPr>
            <a:fld id="{BDED9D4C-505D-4482-B8FC-443F77B5D76B}" type="slidenum">
              <a:rPr lang="en-US">
                <a:solidFill>
                  <a:prstClr val="black"/>
                </a:solidFill>
                <a:latin typeface="Calibri"/>
              </a:rPr>
              <a:pPr defTabSz="931774">
                <a:defRPr/>
              </a:pPr>
              <a:t>13</a:t>
            </a:fld>
            <a:endParaRPr lang="en-US">
              <a:solidFill>
                <a:prstClr val="black"/>
              </a:solidFill>
              <a:latin typeface="Calibri"/>
            </a:endParaRPr>
          </a:p>
        </p:txBody>
      </p:sp>
    </p:spTree>
    <p:extLst>
      <p:ext uri="{BB962C8B-B14F-4D97-AF65-F5344CB8AC3E}">
        <p14:creationId xmlns:p14="http://schemas.microsoft.com/office/powerpoint/2010/main" val="16330998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3EA2BF-F1D2-4EBF-8409-96969F3FBBBD}" type="slidenum">
              <a:rPr lang="en-US" smtClean="0"/>
              <a:t>14</a:t>
            </a:fld>
            <a:endParaRPr lang="en-US"/>
          </a:p>
        </p:txBody>
      </p:sp>
    </p:spTree>
    <p:extLst>
      <p:ext uri="{BB962C8B-B14F-4D97-AF65-F5344CB8AC3E}">
        <p14:creationId xmlns:p14="http://schemas.microsoft.com/office/powerpoint/2010/main" val="12506634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3EA2BF-F1D2-4EBF-8409-96969F3FBBBD}" type="slidenum">
              <a:rPr lang="en-US" smtClean="0"/>
              <a:t>15</a:t>
            </a:fld>
            <a:endParaRPr lang="en-US"/>
          </a:p>
        </p:txBody>
      </p:sp>
    </p:spTree>
    <p:extLst>
      <p:ext uri="{BB962C8B-B14F-4D97-AF65-F5344CB8AC3E}">
        <p14:creationId xmlns:p14="http://schemas.microsoft.com/office/powerpoint/2010/main" val="9144286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1774">
              <a:defRPr/>
            </a:pPr>
            <a:fld id="{BDED9D4C-505D-4482-B8FC-443F77B5D76B}" type="slidenum">
              <a:rPr lang="en-US">
                <a:solidFill>
                  <a:prstClr val="black"/>
                </a:solidFill>
                <a:latin typeface="Calibri"/>
              </a:rPr>
              <a:pPr defTabSz="931774">
                <a:defRPr/>
              </a:pPr>
              <a:t>16</a:t>
            </a:fld>
            <a:endParaRPr lang="en-US">
              <a:solidFill>
                <a:prstClr val="black"/>
              </a:solidFill>
              <a:latin typeface="Calibri"/>
            </a:endParaRPr>
          </a:p>
        </p:txBody>
      </p:sp>
    </p:spTree>
    <p:extLst>
      <p:ext uri="{BB962C8B-B14F-4D97-AF65-F5344CB8AC3E}">
        <p14:creationId xmlns:p14="http://schemas.microsoft.com/office/powerpoint/2010/main" val="2337100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3EA2BF-F1D2-4EBF-8409-96969F3FBBBD}" type="slidenum">
              <a:rPr lang="en-US" smtClean="0"/>
              <a:t>17</a:t>
            </a:fld>
            <a:endParaRPr lang="en-US"/>
          </a:p>
        </p:txBody>
      </p:sp>
    </p:spTree>
    <p:extLst>
      <p:ext uri="{BB962C8B-B14F-4D97-AF65-F5344CB8AC3E}">
        <p14:creationId xmlns:p14="http://schemas.microsoft.com/office/powerpoint/2010/main" val="20068513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3EA2BF-F1D2-4EBF-8409-96969F3FBBBD}" type="slidenum">
              <a:rPr lang="en-US" smtClean="0"/>
              <a:t>18</a:t>
            </a:fld>
            <a:endParaRPr lang="en-US"/>
          </a:p>
        </p:txBody>
      </p:sp>
    </p:spTree>
    <p:extLst>
      <p:ext uri="{BB962C8B-B14F-4D97-AF65-F5344CB8AC3E}">
        <p14:creationId xmlns:p14="http://schemas.microsoft.com/office/powerpoint/2010/main" val="18185043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D3EA2BF-F1D2-4EBF-8409-96969F3FBBBD}" type="slidenum">
              <a:rPr lang="en-US" smtClean="0"/>
              <a:t>19</a:t>
            </a:fld>
            <a:endParaRPr lang="en-US"/>
          </a:p>
        </p:txBody>
      </p:sp>
    </p:spTree>
    <p:extLst>
      <p:ext uri="{BB962C8B-B14F-4D97-AF65-F5344CB8AC3E}">
        <p14:creationId xmlns:p14="http://schemas.microsoft.com/office/powerpoint/2010/main" val="19423473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3EA2BF-F1D2-4EBF-8409-96969F3FBBBD}" type="slidenum">
              <a:rPr lang="en-US" smtClean="0"/>
              <a:t>2</a:t>
            </a:fld>
            <a:endParaRPr lang="en-US"/>
          </a:p>
        </p:txBody>
      </p:sp>
    </p:spTree>
    <p:extLst>
      <p:ext uri="{BB962C8B-B14F-4D97-AF65-F5344CB8AC3E}">
        <p14:creationId xmlns:p14="http://schemas.microsoft.com/office/powerpoint/2010/main" val="17716421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3EA2BF-F1D2-4EBF-8409-96969F3FBBBD}" type="slidenum">
              <a:rPr lang="en-US" smtClean="0"/>
              <a:t>3</a:t>
            </a:fld>
            <a:endParaRPr lang="en-US"/>
          </a:p>
        </p:txBody>
      </p:sp>
    </p:spTree>
    <p:extLst>
      <p:ext uri="{BB962C8B-B14F-4D97-AF65-F5344CB8AC3E}">
        <p14:creationId xmlns:p14="http://schemas.microsoft.com/office/powerpoint/2010/main" val="37636851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3EA2BF-F1D2-4EBF-8409-96969F3FBBBD}" type="slidenum">
              <a:rPr lang="en-US" smtClean="0"/>
              <a:t>4</a:t>
            </a:fld>
            <a:endParaRPr lang="en-US"/>
          </a:p>
        </p:txBody>
      </p:sp>
    </p:spTree>
    <p:extLst>
      <p:ext uri="{BB962C8B-B14F-4D97-AF65-F5344CB8AC3E}">
        <p14:creationId xmlns:p14="http://schemas.microsoft.com/office/powerpoint/2010/main" val="39108216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3EA2BF-F1D2-4EBF-8409-96969F3FBBBD}" type="slidenum">
              <a:rPr lang="en-US" smtClean="0"/>
              <a:t>5</a:t>
            </a:fld>
            <a:endParaRPr lang="en-US"/>
          </a:p>
        </p:txBody>
      </p:sp>
    </p:spTree>
    <p:extLst>
      <p:ext uri="{BB962C8B-B14F-4D97-AF65-F5344CB8AC3E}">
        <p14:creationId xmlns:p14="http://schemas.microsoft.com/office/powerpoint/2010/main" val="4390502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3EA2BF-F1D2-4EBF-8409-96969F3FBBBD}" type="slidenum">
              <a:rPr lang="en-US" smtClean="0"/>
              <a:t>6</a:t>
            </a:fld>
            <a:endParaRPr lang="en-US"/>
          </a:p>
        </p:txBody>
      </p:sp>
    </p:spTree>
    <p:extLst>
      <p:ext uri="{BB962C8B-B14F-4D97-AF65-F5344CB8AC3E}">
        <p14:creationId xmlns:p14="http://schemas.microsoft.com/office/powerpoint/2010/main" val="11522149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300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ED9D4C-505D-4482-B8FC-443F77B5D76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110601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3EA2BF-F1D2-4EBF-8409-96969F3FBBBD}" type="slidenum">
              <a:rPr lang="en-US" smtClean="0"/>
              <a:t>8</a:t>
            </a:fld>
            <a:endParaRPr lang="en-US"/>
          </a:p>
        </p:txBody>
      </p:sp>
    </p:spTree>
    <p:extLst>
      <p:ext uri="{BB962C8B-B14F-4D97-AF65-F5344CB8AC3E}">
        <p14:creationId xmlns:p14="http://schemas.microsoft.com/office/powerpoint/2010/main" val="26576919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300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ED9D4C-505D-4482-B8FC-443F77B5D76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999879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03504" y="770467"/>
            <a:ext cx="10782300" cy="3352800"/>
          </a:xfrm>
        </p:spPr>
        <p:txBody>
          <a:bodyPr anchor="b">
            <a:noAutofit/>
          </a:bodyPr>
          <a:lstStyle>
            <a:lvl1pPr algn="l">
              <a:lnSpc>
                <a:spcPct val="80000"/>
              </a:lnSpc>
              <a:defRPr sz="88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667512" y="4206876"/>
            <a:ext cx="9228201" cy="1645920"/>
          </a:xfrm>
        </p:spPr>
        <p:txBody>
          <a:bodyPr>
            <a:normAutofit/>
          </a:bodyPr>
          <a:lstStyle>
            <a:lvl1pPr marL="0" indent="0" algn="l">
              <a:buNone/>
              <a:defRPr sz="32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lvl1pPr>
              <a:defRPr>
                <a:solidFill>
                  <a:srgbClr val="FFFFFF">
                    <a:alpha val="80000"/>
                  </a:srgbClr>
                </a:solidFill>
              </a:defRPr>
            </a:lvl1pPr>
          </a:lstStyle>
          <a:p>
            <a:fld id="{42ECDE06-02EF-44DA-8136-5A28E4340620}" type="datetimeFigureOut">
              <a:rPr lang="en-US" smtClean="0"/>
              <a:t>2/1/19</a:t>
            </a:fld>
            <a:endParaRPr lang="en-US"/>
          </a:p>
        </p:txBody>
      </p:sp>
      <p:sp>
        <p:nvSpPr>
          <p:cNvPr id="8" name="Footer Placeholder 7"/>
          <p:cNvSpPr>
            <a:spLocks noGrp="1"/>
          </p:cNvSpPr>
          <p:nvPr>
            <p:ph type="ftr" sz="quarter" idx="11"/>
          </p:nvPr>
        </p:nvSpPr>
        <p:spPr/>
        <p:txBody>
          <a:bodyPr/>
          <a:lstStyle>
            <a:lvl1pPr>
              <a:defRPr>
                <a:solidFill>
                  <a:srgbClr val="FFFFFF">
                    <a:alpha val="80000"/>
                  </a:srgbClr>
                </a:solidFill>
              </a:defRPr>
            </a:lvl1pPr>
          </a:lstStyle>
          <a:p>
            <a:endParaRPr lang="en-US"/>
          </a:p>
        </p:txBody>
      </p:sp>
      <p:sp>
        <p:nvSpPr>
          <p:cNvPr id="9" name="Slide Number Placeholder 8"/>
          <p:cNvSpPr>
            <a:spLocks noGrp="1"/>
          </p:cNvSpPr>
          <p:nvPr>
            <p:ph type="sldNum" sz="quarter" idx="12"/>
          </p:nvPr>
        </p:nvSpPr>
        <p:spPr/>
        <p:txBody>
          <a:bodyPr/>
          <a:lstStyle>
            <a:lvl1pPr>
              <a:defRPr>
                <a:solidFill>
                  <a:srgbClr val="FFFFFF">
                    <a:alpha val="25000"/>
                  </a:srgbClr>
                </a:solidFill>
              </a:defRPr>
            </a:lvl1pPr>
          </a:lstStyle>
          <a:p>
            <a:fld id="{041EE512-E389-4EE9-A09D-FAFDEC956F2E}" type="slidenum">
              <a:rPr lang="en-US" smtClean="0"/>
              <a:t>‹#›</a:t>
            </a:fld>
            <a:endParaRPr lang="en-US"/>
          </a:p>
        </p:txBody>
      </p:sp>
    </p:spTree>
    <p:extLst>
      <p:ext uri="{BB962C8B-B14F-4D97-AF65-F5344CB8AC3E}">
        <p14:creationId xmlns:p14="http://schemas.microsoft.com/office/powerpoint/2010/main" val="29582247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2ECDE06-02EF-44DA-8136-5A28E4340620}" type="datetimeFigureOut">
              <a:rPr lang="en-US" smtClean="0"/>
              <a:t>2/1/19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1EE512-E389-4EE9-A09D-FAFDEC956F2E}" type="slidenum">
              <a:rPr lang="en-US" smtClean="0"/>
              <a:t>‹#›</a:t>
            </a:fld>
            <a:endParaRPr lang="en-US"/>
          </a:p>
        </p:txBody>
      </p:sp>
    </p:spTree>
    <p:extLst>
      <p:ext uri="{BB962C8B-B14F-4D97-AF65-F5344CB8AC3E}">
        <p14:creationId xmlns:p14="http://schemas.microsoft.com/office/powerpoint/2010/main" val="10465376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43950" y="695325"/>
            <a:ext cx="2628900"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1525" y="714375"/>
            <a:ext cx="7734300" cy="540067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2ECDE06-02EF-44DA-8136-5A28E4340620}" type="datetimeFigureOut">
              <a:rPr lang="en-US" smtClean="0"/>
              <a:t>2/1/19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1EE512-E389-4EE9-A09D-FAFDEC956F2E}" type="slidenum">
              <a:rPr lang="en-US" smtClean="0"/>
              <a:t>‹#›</a:t>
            </a:fld>
            <a:endParaRPr lang="en-US"/>
          </a:p>
        </p:txBody>
      </p:sp>
    </p:spTree>
    <p:extLst>
      <p:ext uri="{BB962C8B-B14F-4D97-AF65-F5344CB8AC3E}">
        <p14:creationId xmlns:p14="http://schemas.microsoft.com/office/powerpoint/2010/main" val="6208403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2FB5A73-6E02-4AF7-9E83-AE34B25FF338}" type="datetime1">
              <a:rPr lang="en-US" smtClean="0"/>
              <a:t>2/1/19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78BDAC-D19C-49E4-A28E-58AB6215CB4D}" type="slidenum">
              <a:rPr lang="en-US" smtClean="0"/>
              <a:t>‹#›</a:t>
            </a:fld>
            <a:endParaRPr lang="en-US"/>
          </a:p>
        </p:txBody>
      </p:sp>
    </p:spTree>
    <p:extLst>
      <p:ext uri="{BB962C8B-B14F-4D97-AF65-F5344CB8AC3E}">
        <p14:creationId xmlns:p14="http://schemas.microsoft.com/office/powerpoint/2010/main" val="385967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A12622E-5A8D-4A24-821E-20E0F9C44DA5}" type="datetime1">
              <a:rPr lang="en-US" smtClean="0"/>
              <a:t>2/1/19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78BDAC-D19C-49E4-A28E-58AB6215CB4D}" type="slidenum">
              <a:rPr lang="en-US" smtClean="0"/>
              <a:t>‹#›</a:t>
            </a:fld>
            <a:endParaRPr lang="en-US"/>
          </a:p>
        </p:txBody>
      </p:sp>
    </p:spTree>
    <p:extLst>
      <p:ext uri="{BB962C8B-B14F-4D97-AF65-F5344CB8AC3E}">
        <p14:creationId xmlns:p14="http://schemas.microsoft.com/office/powerpoint/2010/main" val="35145519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D1A0F2C-9453-440F-8A59-AA98AC2342C4}" type="datetime1">
              <a:rPr lang="en-US" smtClean="0"/>
              <a:t>2/1/19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78BDAC-D19C-49E4-A28E-58AB6215CB4D}" type="slidenum">
              <a:rPr lang="en-US" smtClean="0"/>
              <a:t>‹#›</a:t>
            </a:fld>
            <a:endParaRPr lang="en-US"/>
          </a:p>
        </p:txBody>
      </p:sp>
    </p:spTree>
    <p:extLst>
      <p:ext uri="{BB962C8B-B14F-4D97-AF65-F5344CB8AC3E}">
        <p14:creationId xmlns:p14="http://schemas.microsoft.com/office/powerpoint/2010/main" val="38339667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FCEA135-9A68-4923-BF0A-714DD6EB361D}" type="datetime1">
              <a:rPr lang="en-US" smtClean="0"/>
              <a:t>2/1/19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878BDAC-D19C-49E4-A28E-58AB6215CB4D}" type="slidenum">
              <a:rPr lang="en-US" smtClean="0"/>
              <a:t>‹#›</a:t>
            </a:fld>
            <a:endParaRPr lang="en-US"/>
          </a:p>
        </p:txBody>
      </p:sp>
    </p:spTree>
    <p:extLst>
      <p:ext uri="{BB962C8B-B14F-4D97-AF65-F5344CB8AC3E}">
        <p14:creationId xmlns:p14="http://schemas.microsoft.com/office/powerpoint/2010/main" val="7737146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2BAFDA1-4E44-4859-ABC7-9FCCB254D0B8}" type="datetime1">
              <a:rPr lang="en-US" smtClean="0"/>
              <a:t>2/1/19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878BDAC-D19C-49E4-A28E-58AB6215CB4D}" type="slidenum">
              <a:rPr lang="en-US" smtClean="0"/>
              <a:t>‹#›</a:t>
            </a:fld>
            <a:endParaRPr lang="en-US"/>
          </a:p>
        </p:txBody>
      </p:sp>
    </p:spTree>
    <p:extLst>
      <p:ext uri="{BB962C8B-B14F-4D97-AF65-F5344CB8AC3E}">
        <p14:creationId xmlns:p14="http://schemas.microsoft.com/office/powerpoint/2010/main" val="29525744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062B565-B26D-4965-97A4-A66AD7F0392F}" type="datetime1">
              <a:rPr lang="en-US" smtClean="0"/>
              <a:t>2/1/19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878BDAC-D19C-49E4-A28E-58AB6215CB4D}" type="slidenum">
              <a:rPr lang="en-US" smtClean="0"/>
              <a:t>‹#›</a:t>
            </a:fld>
            <a:endParaRPr lang="en-US"/>
          </a:p>
        </p:txBody>
      </p:sp>
    </p:spTree>
    <p:extLst>
      <p:ext uri="{BB962C8B-B14F-4D97-AF65-F5344CB8AC3E}">
        <p14:creationId xmlns:p14="http://schemas.microsoft.com/office/powerpoint/2010/main" val="32070068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4178067-D382-4688-9417-F704E46CA938}" type="datetime1">
              <a:rPr lang="en-US" smtClean="0"/>
              <a:t>2/1/19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878BDAC-D19C-49E4-A28E-58AB6215CB4D}" type="slidenum">
              <a:rPr lang="en-US" smtClean="0"/>
              <a:t>‹#›</a:t>
            </a:fld>
            <a:endParaRPr lang="en-US"/>
          </a:p>
        </p:txBody>
      </p:sp>
    </p:spTree>
    <p:extLst>
      <p:ext uri="{BB962C8B-B14F-4D97-AF65-F5344CB8AC3E}">
        <p14:creationId xmlns:p14="http://schemas.microsoft.com/office/powerpoint/2010/main" val="16807451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77DFBC3-65BE-4213-891D-A26118372DDD}" type="datetime1">
              <a:rPr lang="en-US" smtClean="0"/>
              <a:t>2/1/19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878BDAC-D19C-49E4-A28E-58AB6215CB4D}" type="slidenum">
              <a:rPr lang="en-US" smtClean="0"/>
              <a:t>‹#›</a:t>
            </a:fld>
            <a:endParaRPr lang="en-US"/>
          </a:p>
        </p:txBody>
      </p:sp>
    </p:spTree>
    <p:extLst>
      <p:ext uri="{BB962C8B-B14F-4D97-AF65-F5344CB8AC3E}">
        <p14:creationId xmlns:p14="http://schemas.microsoft.com/office/powerpoint/2010/main" val="24290932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2ECDE06-02EF-44DA-8136-5A28E4340620}" type="datetimeFigureOut">
              <a:rPr lang="en-US" smtClean="0"/>
              <a:t>2/1/19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1EE512-E389-4EE9-A09D-FAFDEC956F2E}" type="slidenum">
              <a:rPr lang="en-US" smtClean="0"/>
              <a:t>‹#›</a:t>
            </a:fld>
            <a:endParaRPr lang="en-US"/>
          </a:p>
        </p:txBody>
      </p:sp>
    </p:spTree>
    <p:extLst>
      <p:ext uri="{BB962C8B-B14F-4D97-AF65-F5344CB8AC3E}">
        <p14:creationId xmlns:p14="http://schemas.microsoft.com/office/powerpoint/2010/main" val="187512648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0804EB5-27BD-4F4C-8AA5-651A40CA12D1}" type="datetime1">
              <a:rPr lang="en-US" smtClean="0"/>
              <a:t>2/1/19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878BDAC-D19C-49E4-A28E-58AB6215CB4D}" type="slidenum">
              <a:rPr lang="en-US" smtClean="0"/>
              <a:t>‹#›</a:t>
            </a:fld>
            <a:endParaRPr lang="en-US"/>
          </a:p>
        </p:txBody>
      </p:sp>
    </p:spTree>
    <p:extLst>
      <p:ext uri="{BB962C8B-B14F-4D97-AF65-F5344CB8AC3E}">
        <p14:creationId xmlns:p14="http://schemas.microsoft.com/office/powerpoint/2010/main" val="35575106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73BF282-525A-4F1F-A198-F0C3728DAD57}" type="datetime1">
              <a:rPr lang="en-US" smtClean="0"/>
              <a:t>2/1/19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78BDAC-D19C-49E4-A28E-58AB6215CB4D}" type="slidenum">
              <a:rPr lang="en-US" smtClean="0"/>
              <a:t>‹#›</a:t>
            </a:fld>
            <a:endParaRPr lang="en-US"/>
          </a:p>
        </p:txBody>
      </p:sp>
    </p:spTree>
    <p:extLst>
      <p:ext uri="{BB962C8B-B14F-4D97-AF65-F5344CB8AC3E}">
        <p14:creationId xmlns:p14="http://schemas.microsoft.com/office/powerpoint/2010/main" val="36775018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A68407-E4B7-4ED1-B133-2A5325B58795}" type="datetime1">
              <a:rPr lang="en-US" smtClean="0"/>
              <a:t>2/1/19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78BDAC-D19C-49E4-A28E-58AB6215CB4D}" type="slidenum">
              <a:rPr lang="en-US" smtClean="0"/>
              <a:t>‹#›</a:t>
            </a:fld>
            <a:endParaRPr lang="en-US"/>
          </a:p>
        </p:txBody>
      </p:sp>
    </p:spTree>
    <p:extLst>
      <p:ext uri="{BB962C8B-B14F-4D97-AF65-F5344CB8AC3E}">
        <p14:creationId xmlns:p14="http://schemas.microsoft.com/office/powerpoint/2010/main" val="15801043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3504" y="767419"/>
            <a:ext cx="10780776" cy="3355848"/>
          </a:xfrm>
        </p:spPr>
        <p:txBody>
          <a:bodyPr anchor="b">
            <a:normAutofit/>
          </a:bodyPr>
          <a:lstStyle>
            <a:lvl1pPr>
              <a:lnSpc>
                <a:spcPct val="80000"/>
              </a:lnSpc>
              <a:defRPr sz="88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667512" y="4204209"/>
            <a:ext cx="9226296" cy="1645920"/>
          </a:xfrm>
        </p:spPr>
        <p:txBody>
          <a:bodyPr anchor="t">
            <a:normAutofit/>
          </a:bodyPr>
          <a:lstStyle>
            <a:lvl1pPr marL="0" indent="0">
              <a:buNone/>
              <a:defRPr sz="32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2ECDE06-02EF-44DA-8136-5A28E4340620}" type="datetimeFigureOut">
              <a:rPr lang="en-US" smtClean="0"/>
              <a:t>2/1/19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1EE512-E389-4EE9-A09D-FAFDEC956F2E}" type="slidenum">
              <a:rPr lang="en-US" smtClean="0"/>
              <a:t>‹#›</a:t>
            </a:fld>
            <a:endParaRPr lang="en-US"/>
          </a:p>
        </p:txBody>
      </p:sp>
    </p:spTree>
    <p:extLst>
      <p:ext uri="{BB962C8B-B14F-4D97-AF65-F5344CB8AC3E}">
        <p14:creationId xmlns:p14="http://schemas.microsoft.com/office/powerpoint/2010/main" val="34235528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6656"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011330"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2ECDE06-02EF-44DA-8136-5A28E4340620}" type="datetimeFigureOut">
              <a:rPr lang="en-US" smtClean="0"/>
              <a:t>2/1/19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1EE512-E389-4EE9-A09D-FAFDEC956F2E}" type="slidenum">
              <a:rPr lang="en-US" smtClean="0"/>
              <a:t>‹#›</a:t>
            </a:fld>
            <a:endParaRPr lang="en-US"/>
          </a:p>
        </p:txBody>
      </p:sp>
    </p:spTree>
    <p:extLst>
      <p:ext uri="{BB962C8B-B14F-4D97-AF65-F5344CB8AC3E}">
        <p14:creationId xmlns:p14="http://schemas.microsoft.com/office/powerpoint/2010/main" val="29675492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676656" y="2040467"/>
            <a:ext cx="4663440" cy="723400"/>
          </a:xfrm>
        </p:spPr>
        <p:txBody>
          <a:bodyPr anchor="ctr">
            <a:normAutofit/>
          </a:bodyPr>
          <a:lstStyle>
            <a:lvl1pPr marL="0" indent="0">
              <a:buNone/>
              <a:defRPr sz="22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76656" y="2753084"/>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07608" y="2038435"/>
            <a:ext cx="4663440" cy="722376"/>
          </a:xfrm>
        </p:spPr>
        <p:txBody>
          <a:bodyPr anchor="ctr">
            <a:normAutofit/>
          </a:bodyPr>
          <a:lstStyle>
            <a:lvl1pPr marL="0" indent="0">
              <a:buNone/>
              <a:defRPr sz="22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007608" y="2750990"/>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2ECDE06-02EF-44DA-8136-5A28E4340620}" type="datetimeFigureOut">
              <a:rPr lang="en-US" smtClean="0"/>
              <a:t>2/1/19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41EE512-E389-4EE9-A09D-FAFDEC956F2E}" type="slidenum">
              <a:rPr lang="en-US" smtClean="0"/>
              <a:t>‹#›</a:t>
            </a:fld>
            <a:endParaRPr lang="en-US"/>
          </a:p>
        </p:txBody>
      </p:sp>
    </p:spTree>
    <p:extLst>
      <p:ext uri="{BB962C8B-B14F-4D97-AF65-F5344CB8AC3E}">
        <p14:creationId xmlns:p14="http://schemas.microsoft.com/office/powerpoint/2010/main" val="30257227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2ECDE06-02EF-44DA-8136-5A28E4340620}" type="datetimeFigureOut">
              <a:rPr lang="en-US" smtClean="0"/>
              <a:t>2/1/19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41EE512-E389-4EE9-A09D-FAFDEC956F2E}" type="slidenum">
              <a:rPr lang="en-US" smtClean="0"/>
              <a:t>‹#›</a:t>
            </a:fld>
            <a:endParaRPr lang="en-US"/>
          </a:p>
        </p:txBody>
      </p:sp>
    </p:spTree>
    <p:extLst>
      <p:ext uri="{BB962C8B-B14F-4D97-AF65-F5344CB8AC3E}">
        <p14:creationId xmlns:p14="http://schemas.microsoft.com/office/powerpoint/2010/main" val="8186103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2ECDE06-02EF-44DA-8136-5A28E4340620}" type="datetimeFigureOut">
              <a:rPr lang="en-US" smtClean="0"/>
              <a:t>2/1/19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41EE512-E389-4EE9-A09D-FAFDEC956F2E}" type="slidenum">
              <a:rPr lang="en-US" smtClean="0"/>
              <a:t>‹#›</a:t>
            </a:fld>
            <a:endParaRPr lang="en-US"/>
          </a:p>
        </p:txBody>
      </p:sp>
    </p:spTree>
    <p:extLst>
      <p:ext uri="{BB962C8B-B14F-4D97-AF65-F5344CB8AC3E}">
        <p14:creationId xmlns:p14="http://schemas.microsoft.com/office/powerpoint/2010/main" val="18812251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7620000" y="0"/>
            <a:ext cx="457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8261404" y="542282"/>
            <a:ext cx="3383280" cy="1920240"/>
          </a:xfrm>
        </p:spPr>
        <p:txBody>
          <a:bodyPr anchor="b">
            <a:noAutofit/>
          </a:bodyPr>
          <a:lstStyle>
            <a:lvl1pPr>
              <a:lnSpc>
                <a:spcPct val="85000"/>
              </a:lnSpc>
              <a:defRPr sz="40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762000" y="762000"/>
            <a:ext cx="6096000" cy="45720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275982" y="2511813"/>
            <a:ext cx="339852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8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Edit Master text styles</a:t>
            </a:r>
          </a:p>
        </p:txBody>
      </p:sp>
      <p:sp>
        <p:nvSpPr>
          <p:cNvPr id="5" name="Date Placeholder 4"/>
          <p:cNvSpPr>
            <a:spLocks noGrp="1"/>
          </p:cNvSpPr>
          <p:nvPr>
            <p:ph type="dt" sz="half" idx="10"/>
          </p:nvPr>
        </p:nvSpPr>
        <p:spPr/>
        <p:txBody>
          <a:bodyPr/>
          <a:lstStyle/>
          <a:p>
            <a:fld id="{42ECDE06-02EF-44DA-8136-5A28E4340620}" type="datetimeFigureOut">
              <a:rPr lang="en-US" smtClean="0"/>
              <a:t>2/1/19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solidFill>
                  <a:srgbClr val="FFFFFF">
                    <a:alpha val="20000"/>
                  </a:srgbClr>
                </a:solidFill>
              </a:defRPr>
            </a:lvl1pPr>
          </a:lstStyle>
          <a:p>
            <a:fld id="{041EE512-E389-4EE9-A09D-FAFDEC956F2E}" type="slidenum">
              <a:rPr lang="en-US" smtClean="0"/>
              <a:t>‹#›</a:t>
            </a:fld>
            <a:endParaRPr lang="en-US"/>
          </a:p>
        </p:txBody>
      </p:sp>
    </p:spTree>
    <p:extLst>
      <p:ext uri="{BB962C8B-B14F-4D97-AF65-F5344CB8AC3E}">
        <p14:creationId xmlns:p14="http://schemas.microsoft.com/office/powerpoint/2010/main" val="33270770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49224" y="5418667"/>
            <a:ext cx="10780776" cy="613283"/>
          </a:xfrm>
        </p:spPr>
        <p:txBody>
          <a:bodyPr anchor="b">
            <a:normAutofit/>
          </a:bodyPr>
          <a:lstStyle>
            <a:lvl1pPr>
              <a:defRPr sz="32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12192000" cy="5330952"/>
          </a:xfrm>
          <a:solidFill>
            <a:schemeClr val="accent1">
              <a:lumMod val="40000"/>
              <a:lumOff val="60000"/>
            </a:schemeClr>
          </a:solidFill>
        </p:spPr>
        <p:txBody>
          <a:bodyPr anchor="t"/>
          <a:lstStyle>
            <a:lvl1pPr marL="0" indent="0" algn="ctr">
              <a:spcBef>
                <a:spcPts val="800"/>
              </a:spcBef>
              <a:buNone/>
              <a:defRPr sz="3200">
                <a:solidFill>
                  <a:schemeClr val="tx1">
                    <a:lumMod val="75000"/>
                    <a:lumOff val="2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76656" y="5909735"/>
            <a:ext cx="9229344" cy="533400"/>
          </a:xfrm>
        </p:spPr>
        <p:txBody>
          <a:bodyPr>
            <a:normAutofit/>
          </a:bodyPr>
          <a:lstStyle>
            <a:lvl1pPr marL="0" indent="0">
              <a:lnSpc>
                <a:spcPct val="90000"/>
              </a:lnSpc>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2" name="Date Placeholder 11"/>
          <p:cNvSpPr>
            <a:spLocks noGrp="1"/>
          </p:cNvSpPr>
          <p:nvPr>
            <p:ph type="dt" sz="half" idx="10"/>
          </p:nvPr>
        </p:nvSpPr>
        <p:spPr/>
        <p:txBody>
          <a:bodyPr/>
          <a:lstStyle>
            <a:lvl1pPr>
              <a:defRPr>
                <a:solidFill>
                  <a:srgbClr val="FFFFFF">
                    <a:alpha val="80000"/>
                  </a:srgbClr>
                </a:solidFill>
              </a:defRPr>
            </a:lvl1pPr>
          </a:lstStyle>
          <a:p>
            <a:fld id="{42ECDE06-02EF-44DA-8136-5A28E4340620}" type="datetimeFigureOut">
              <a:rPr lang="en-US" smtClean="0"/>
              <a:t>2/1/19</a:t>
            </a:fld>
            <a:endParaRPr lang="en-US"/>
          </a:p>
        </p:txBody>
      </p:sp>
      <p:sp>
        <p:nvSpPr>
          <p:cNvPr id="13" name="Footer Placeholder 12"/>
          <p:cNvSpPr>
            <a:spLocks noGrp="1"/>
          </p:cNvSpPr>
          <p:nvPr>
            <p:ph type="ftr" sz="quarter" idx="11"/>
          </p:nvPr>
        </p:nvSpPr>
        <p:spPr/>
        <p:txBody>
          <a:bodyPr/>
          <a:lstStyle>
            <a:lvl1pPr>
              <a:defRPr>
                <a:solidFill>
                  <a:srgbClr val="FFFFFF">
                    <a:alpha val="80000"/>
                  </a:srgbClr>
                </a:solidFill>
              </a:defRPr>
            </a:lvl1pPr>
          </a:lstStyle>
          <a:p>
            <a:endParaRPr lang="en-US"/>
          </a:p>
        </p:txBody>
      </p:sp>
      <p:sp>
        <p:nvSpPr>
          <p:cNvPr id="14" name="Slide Number Placeholder 13"/>
          <p:cNvSpPr>
            <a:spLocks noGrp="1"/>
          </p:cNvSpPr>
          <p:nvPr>
            <p:ph type="sldNum" sz="quarter" idx="12"/>
          </p:nvPr>
        </p:nvSpPr>
        <p:spPr/>
        <p:txBody>
          <a:bodyPr/>
          <a:lstStyle>
            <a:lvl1pPr>
              <a:defRPr>
                <a:solidFill>
                  <a:srgbClr val="FFFFFF">
                    <a:alpha val="25000"/>
                  </a:srgbClr>
                </a:solidFill>
              </a:defRPr>
            </a:lvl1pPr>
          </a:lstStyle>
          <a:p>
            <a:fld id="{041EE512-E389-4EE9-A09D-FAFDEC956F2E}" type="slidenum">
              <a:rPr lang="en-US" smtClean="0"/>
              <a:t>‹#›</a:t>
            </a:fld>
            <a:endParaRPr lang="en-US"/>
          </a:p>
        </p:txBody>
      </p:sp>
    </p:spTree>
    <p:extLst>
      <p:ext uri="{BB962C8B-B14F-4D97-AF65-F5344CB8AC3E}">
        <p14:creationId xmlns:p14="http://schemas.microsoft.com/office/powerpoint/2010/main" val="3960676173"/>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pattFill prst="pct50">
          <a:fgClr>
            <a:schemeClr val="bg1"/>
          </a:fgClr>
          <a:bgClr>
            <a:schemeClr val="bg1"/>
          </a:bgClr>
        </a:patt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7224" y="499533"/>
            <a:ext cx="10772775" cy="165819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76656" y="2011680"/>
            <a:ext cx="10753725" cy="376618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85800" y="6412447"/>
            <a:ext cx="4114800" cy="228600"/>
          </a:xfrm>
          <a:prstGeom prst="rect">
            <a:avLst/>
          </a:prstGeom>
        </p:spPr>
        <p:txBody>
          <a:bodyPr vert="horz" lIns="91440" tIns="45720" rIns="91440" bIns="45720" rtlCol="0" anchor="ctr"/>
          <a:lstStyle>
            <a:lvl1pPr algn="l">
              <a:defRPr sz="950">
                <a:solidFill>
                  <a:schemeClr val="tx1">
                    <a:alpha val="80000"/>
                  </a:schemeClr>
                </a:solidFill>
              </a:defRPr>
            </a:lvl1pPr>
          </a:lstStyle>
          <a:p>
            <a:fld id="{42ECDE06-02EF-44DA-8136-5A28E4340620}" type="datetimeFigureOut">
              <a:rPr lang="en-US" smtClean="0"/>
              <a:t>2/1/19</a:t>
            </a:fld>
            <a:endParaRPr lang="en-US"/>
          </a:p>
        </p:txBody>
      </p:sp>
      <p:sp>
        <p:nvSpPr>
          <p:cNvPr id="5" name="Footer Placeholder 4"/>
          <p:cNvSpPr>
            <a:spLocks noGrp="1"/>
          </p:cNvSpPr>
          <p:nvPr>
            <p:ph type="ftr" sz="quarter" idx="3"/>
          </p:nvPr>
        </p:nvSpPr>
        <p:spPr>
          <a:xfrm>
            <a:off x="685800" y="6554697"/>
            <a:ext cx="5029200" cy="228600"/>
          </a:xfrm>
          <a:prstGeom prst="rect">
            <a:avLst/>
          </a:prstGeom>
        </p:spPr>
        <p:txBody>
          <a:bodyPr vert="horz" lIns="91440" tIns="45720" rIns="91440" bIns="45720" rtlCol="0" anchor="ctr"/>
          <a:lstStyle>
            <a:lvl1pPr algn="l">
              <a:defRPr sz="950" cap="all" baseline="0">
                <a:solidFill>
                  <a:schemeClr val="tx1">
                    <a:alpha val="80000"/>
                  </a:schemeClr>
                </a:solidFill>
              </a:defRPr>
            </a:lvl1pPr>
          </a:lstStyle>
          <a:p>
            <a:endParaRPr lang="en-US"/>
          </a:p>
        </p:txBody>
      </p:sp>
      <p:sp>
        <p:nvSpPr>
          <p:cNvPr id="6" name="Slide Number Placeholder 5"/>
          <p:cNvSpPr>
            <a:spLocks noGrp="1"/>
          </p:cNvSpPr>
          <p:nvPr>
            <p:ph type="sldNum" sz="quarter" idx="4"/>
          </p:nvPr>
        </p:nvSpPr>
        <p:spPr>
          <a:xfrm>
            <a:off x="8763926" y="5876412"/>
            <a:ext cx="2926080" cy="1397039"/>
          </a:xfrm>
          <a:prstGeom prst="rect">
            <a:avLst/>
          </a:prstGeom>
        </p:spPr>
        <p:txBody>
          <a:bodyPr vert="horz" lIns="91440" tIns="45720" rIns="91440" bIns="45720" rtlCol="0" anchor="b"/>
          <a:lstStyle>
            <a:lvl1pPr algn="r">
              <a:defRPr sz="10300" b="0">
                <a:ln>
                  <a:noFill/>
                </a:ln>
                <a:solidFill>
                  <a:schemeClr val="accent1">
                    <a:alpha val="25000"/>
                  </a:schemeClr>
                </a:solidFill>
                <a:latin typeface="+mj-lt"/>
              </a:defRPr>
            </a:lvl1pPr>
          </a:lstStyle>
          <a:p>
            <a:fld id="{041EE512-E389-4EE9-A09D-FAFDEC956F2E}" type="slidenum">
              <a:rPr lang="en-US" smtClean="0"/>
              <a:t>‹#›</a:t>
            </a:fld>
            <a:endParaRPr lang="en-US"/>
          </a:p>
        </p:txBody>
      </p:sp>
    </p:spTree>
    <p:extLst>
      <p:ext uri="{BB962C8B-B14F-4D97-AF65-F5344CB8AC3E}">
        <p14:creationId xmlns:p14="http://schemas.microsoft.com/office/powerpoint/2010/main" val="24983451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p:titleStyle>
    <p:bodyStyle>
      <a:lvl1pPr marL="91440" indent="-91440" algn="l" defTabSz="914400" rtl="0" eaLnBrk="1" latinLnBrk="0" hangingPunct="1">
        <a:lnSpc>
          <a:spcPct val="85000"/>
        </a:lnSpc>
        <a:spcBef>
          <a:spcPts val="1300"/>
        </a:spcBef>
        <a:buFont typeface="Arial" pitchFamily="34" charset="0"/>
        <a:buChar char=" "/>
        <a:defRPr sz="2400" kern="1200">
          <a:solidFill>
            <a:schemeClr val="tx1">
              <a:lumMod val="85000"/>
              <a:lumOff val="15000"/>
            </a:schemeClr>
          </a:solidFill>
          <a:latin typeface="+mn-lt"/>
          <a:ea typeface="+mn-ea"/>
          <a:cs typeface="+mn-cs"/>
        </a:defRPr>
      </a:lvl1pPr>
      <a:lvl2pPr marL="347472" indent="-342900" algn="l" defTabSz="914400"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pattFill prst="pct50">
          <a:fgClr>
            <a:schemeClr val="bg1"/>
          </a:fgClr>
          <a:bgClr>
            <a:schemeClr val="bg1"/>
          </a:bgClr>
        </a:patt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504E3B-C532-4DEA-A5B2-13A46C98CC08}" type="datetime1">
              <a:rPr lang="en-US" smtClean="0"/>
              <a:t>2/1/19</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78BDAC-D19C-49E4-A28E-58AB6215CB4D}" type="slidenum">
              <a:rPr lang="en-US" smtClean="0"/>
              <a:t>‹#›</a:t>
            </a:fld>
            <a:endParaRPr lang="en-US"/>
          </a:p>
        </p:txBody>
      </p:sp>
    </p:spTree>
    <p:extLst>
      <p:ext uri="{BB962C8B-B14F-4D97-AF65-F5344CB8AC3E}">
        <p14:creationId xmlns:p14="http://schemas.microsoft.com/office/powerpoint/2010/main" val="37712998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8.sv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2.xml"/><Relationship Id="rId4" Type="http://schemas.openxmlformats.org/officeDocument/2006/relationships/diagramLayout" Target="../diagrams/layout2.xml"/><Relationship Id="rId5" Type="http://schemas.openxmlformats.org/officeDocument/2006/relationships/diagramQuickStyle" Target="../diagrams/quickStyle2.xml"/><Relationship Id="rId6" Type="http://schemas.openxmlformats.org/officeDocument/2006/relationships/diagramColors" Target="../diagrams/colors2.xml"/><Relationship Id="rId7" Type="http://schemas.microsoft.com/office/2007/relationships/diagramDrawing" Target="../diagrams/drawing2.xml"/><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3.sv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6.svg"/><Relationship Id="rId5"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sv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E2533BB-FCFF-41A8-971F-3C297ACE48B1}"/>
              </a:ext>
            </a:extLst>
          </p:cNvPr>
          <p:cNvSpPr>
            <a:spLocks noGrp="1"/>
          </p:cNvSpPr>
          <p:nvPr>
            <p:ph type="ctrTitle"/>
          </p:nvPr>
        </p:nvSpPr>
        <p:spPr>
          <a:xfrm>
            <a:off x="603504" y="770467"/>
            <a:ext cx="4205568" cy="3352800"/>
          </a:xfrm>
        </p:spPr>
        <p:txBody>
          <a:bodyPr>
            <a:normAutofit/>
          </a:bodyPr>
          <a:lstStyle/>
          <a:p>
            <a:r>
              <a:rPr lang="en-US" sz="5000" dirty="0"/>
              <a:t>Regulatory Tools for Addressing Nitrates in Groundwater</a:t>
            </a:r>
          </a:p>
        </p:txBody>
      </p:sp>
      <p:sp>
        <p:nvSpPr>
          <p:cNvPr id="3" name="Subtitle 2">
            <a:extLst>
              <a:ext uri="{FF2B5EF4-FFF2-40B4-BE49-F238E27FC236}">
                <a16:creationId xmlns:a16="http://schemas.microsoft.com/office/drawing/2014/main" xmlns="" id="{0D118FF8-3324-453C-9432-D80E3557EA74}"/>
              </a:ext>
            </a:extLst>
          </p:cNvPr>
          <p:cNvSpPr>
            <a:spLocks noGrp="1"/>
          </p:cNvSpPr>
          <p:nvPr>
            <p:ph type="subTitle" idx="1"/>
          </p:nvPr>
        </p:nvSpPr>
        <p:spPr>
          <a:xfrm>
            <a:off x="667512" y="4206876"/>
            <a:ext cx="4624924" cy="1645920"/>
          </a:xfrm>
        </p:spPr>
        <p:txBody>
          <a:bodyPr>
            <a:normAutofit/>
          </a:bodyPr>
          <a:lstStyle/>
          <a:p>
            <a:pPr>
              <a:spcBef>
                <a:spcPts val="0"/>
              </a:spcBef>
            </a:pPr>
            <a:endParaRPr lang="en-US" sz="2200" dirty="0"/>
          </a:p>
          <a:p>
            <a:pPr>
              <a:spcBef>
                <a:spcPts val="0"/>
              </a:spcBef>
            </a:pPr>
            <a:r>
              <a:rPr lang="en-US" sz="2200" dirty="0"/>
              <a:t>Emel G. Wadhwani</a:t>
            </a:r>
          </a:p>
          <a:p>
            <a:pPr>
              <a:spcBef>
                <a:spcPts val="0"/>
              </a:spcBef>
            </a:pPr>
            <a:r>
              <a:rPr lang="en-US" sz="2200" dirty="0"/>
              <a:t>Assistant Chief Counsel</a:t>
            </a:r>
          </a:p>
          <a:p>
            <a:pPr>
              <a:spcBef>
                <a:spcPts val="0"/>
              </a:spcBef>
            </a:pPr>
            <a:r>
              <a:rPr lang="en-US" sz="2200" dirty="0"/>
              <a:t>State Water Resources Control Board</a:t>
            </a:r>
          </a:p>
        </p:txBody>
      </p:sp>
      <p:sp>
        <p:nvSpPr>
          <p:cNvPr id="10" name="Rectangle 9">
            <a:extLst>
              <a:ext uri="{FF2B5EF4-FFF2-40B4-BE49-F238E27FC236}">
                <a16:creationId xmlns:a16="http://schemas.microsoft.com/office/drawing/2014/main" xmlns="" id="{FCA118C4-32A6-466D-8453-BA738103A06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nvPr>
        </p:nvSpPr>
        <p:spPr>
          <a:xfrm>
            <a:off x="5452536" y="0"/>
            <a:ext cx="6739464"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xmlns="" id="{FC757059-9552-47A7-8AFC-44CA79E52BC1}"/>
              </a:ext>
            </a:extLst>
          </p:cNvPr>
          <p:cNvPicPr>
            <a:picLocks noChangeAspect="1"/>
          </p:cNvPicPr>
          <p:nvPr/>
        </p:nvPicPr>
        <p:blipFill>
          <a:blip r:embed="rId3"/>
          <a:stretch>
            <a:fillRect/>
          </a:stretch>
        </p:blipFill>
        <p:spPr>
          <a:xfrm>
            <a:off x="5664385" y="770467"/>
            <a:ext cx="6315766" cy="5585729"/>
          </a:xfrm>
          <a:prstGeom prst="rect">
            <a:avLst/>
          </a:prstGeom>
        </p:spPr>
      </p:pic>
    </p:spTree>
    <p:extLst>
      <p:ext uri="{BB962C8B-B14F-4D97-AF65-F5344CB8AC3E}">
        <p14:creationId xmlns:p14="http://schemas.microsoft.com/office/powerpoint/2010/main" val="9512769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EC090937-65B6-4E69-8A51-DC43F550C23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panose="020F0302020204030204"/>
              <a:ea typeface="+mn-ea"/>
              <a:cs typeface="+mn-cs"/>
            </a:endParaRPr>
          </a:p>
        </p:txBody>
      </p:sp>
      <p:sp>
        <p:nvSpPr>
          <p:cNvPr id="2" name="Title 1">
            <a:extLst>
              <a:ext uri="{FF2B5EF4-FFF2-40B4-BE49-F238E27FC236}">
                <a16:creationId xmlns:a16="http://schemas.microsoft.com/office/drawing/2014/main" xmlns="" id="{FF381555-B454-4F01-9EFF-9AACD5CF698E}"/>
              </a:ext>
            </a:extLst>
          </p:cNvPr>
          <p:cNvSpPr>
            <a:spLocks noGrp="1"/>
          </p:cNvSpPr>
          <p:nvPr>
            <p:ph type="title"/>
          </p:nvPr>
        </p:nvSpPr>
        <p:spPr>
          <a:xfrm>
            <a:off x="631370" y="1059893"/>
            <a:ext cx="3462229" cy="4738211"/>
          </a:xfrm>
        </p:spPr>
        <p:txBody>
          <a:bodyPr>
            <a:normAutofit/>
          </a:bodyPr>
          <a:lstStyle/>
          <a:p>
            <a:r>
              <a:rPr lang="en-US" dirty="0"/>
              <a:t>Permitting</a:t>
            </a:r>
          </a:p>
        </p:txBody>
      </p:sp>
      <p:sp>
        <p:nvSpPr>
          <p:cNvPr id="11" name="Rectangle 10">
            <a:extLst>
              <a:ext uri="{FF2B5EF4-FFF2-40B4-BE49-F238E27FC236}">
                <a16:creationId xmlns:a16="http://schemas.microsoft.com/office/drawing/2014/main" xmlns="" id="{18EF8026-88C8-40AD-89D3-AB638002A6D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nvPr>
        </p:nvSpPr>
        <p:spPr>
          <a:xfrm>
            <a:off x="4654296" y="0"/>
            <a:ext cx="753770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panose="020F0302020204030204"/>
              <a:ea typeface="+mn-ea"/>
              <a:cs typeface="+mn-cs"/>
            </a:endParaRPr>
          </a:p>
        </p:txBody>
      </p:sp>
      <p:sp>
        <p:nvSpPr>
          <p:cNvPr id="3" name="Content Placeholder 2">
            <a:extLst>
              <a:ext uri="{FF2B5EF4-FFF2-40B4-BE49-F238E27FC236}">
                <a16:creationId xmlns:a16="http://schemas.microsoft.com/office/drawing/2014/main" xmlns="" id="{739321D0-C05B-4C5B-B3D4-B1581BD9445E}"/>
              </a:ext>
            </a:extLst>
          </p:cNvPr>
          <p:cNvSpPr>
            <a:spLocks noGrp="1"/>
          </p:cNvSpPr>
          <p:nvPr>
            <p:ph idx="1"/>
          </p:nvPr>
        </p:nvSpPr>
        <p:spPr>
          <a:xfrm>
            <a:off x="5080674" y="667512"/>
            <a:ext cx="6321894" cy="5440680"/>
          </a:xfrm>
        </p:spPr>
        <p:txBody>
          <a:bodyPr anchor="ctr">
            <a:normAutofit fontScale="32500" lnSpcReduction="20000"/>
          </a:bodyPr>
          <a:lstStyle/>
          <a:p>
            <a:pPr marL="0" indent="0">
              <a:buNone/>
            </a:pPr>
            <a:endParaRPr lang="en-US" sz="3600" dirty="0">
              <a:solidFill>
                <a:schemeClr val="bg1"/>
              </a:solidFill>
            </a:endParaRPr>
          </a:p>
          <a:p>
            <a:pPr marL="0" indent="0">
              <a:buNone/>
            </a:pPr>
            <a:endParaRPr lang="en-US" sz="3600" dirty="0">
              <a:solidFill>
                <a:schemeClr val="bg1"/>
              </a:solidFill>
            </a:endParaRPr>
          </a:p>
          <a:p>
            <a:pPr marL="0" indent="0">
              <a:spcAft>
                <a:spcPts val="600"/>
              </a:spcAft>
              <a:buNone/>
            </a:pPr>
            <a:r>
              <a:rPr lang="en-US" sz="5800" dirty="0">
                <a:solidFill>
                  <a:schemeClr val="bg1"/>
                </a:solidFill>
              </a:rPr>
              <a:t>Receiving Water Limitations</a:t>
            </a:r>
          </a:p>
          <a:p>
            <a:pPr lvl="1">
              <a:buFont typeface="Arial" panose="020B0604020202020204" pitchFamily="34" charset="0"/>
              <a:buChar char="•"/>
            </a:pPr>
            <a:r>
              <a:rPr lang="en-US" sz="5800" dirty="0">
                <a:solidFill>
                  <a:schemeClr val="bg1"/>
                </a:solidFill>
              </a:rPr>
              <a:t>Discharges may not cause or contribute to exceedances of water quality objectives</a:t>
            </a:r>
          </a:p>
          <a:p>
            <a:pPr lvl="1">
              <a:buFont typeface="Arial" panose="020B0604020202020204" pitchFamily="34" charset="0"/>
              <a:buChar char="•"/>
            </a:pPr>
            <a:r>
              <a:rPr lang="en-US" sz="5800" dirty="0">
                <a:solidFill>
                  <a:schemeClr val="bg1"/>
                </a:solidFill>
              </a:rPr>
              <a:t>Immediate compliance or time schedule</a:t>
            </a:r>
          </a:p>
          <a:p>
            <a:pPr lvl="1">
              <a:buFont typeface="Arial" panose="020B0604020202020204" pitchFamily="34" charset="0"/>
              <a:buChar char="•"/>
            </a:pPr>
            <a:endParaRPr lang="en-US" sz="5800" dirty="0">
              <a:solidFill>
                <a:schemeClr val="bg1"/>
              </a:solidFill>
            </a:endParaRPr>
          </a:p>
          <a:p>
            <a:pPr marL="4572" lvl="1" indent="0">
              <a:buNone/>
            </a:pPr>
            <a:r>
              <a:rPr lang="en-US" sz="5800" dirty="0">
                <a:solidFill>
                  <a:schemeClr val="bg1"/>
                </a:solidFill>
              </a:rPr>
              <a:t>Antidegradation findings</a:t>
            </a:r>
          </a:p>
          <a:p>
            <a:pPr marL="0" indent="0">
              <a:buNone/>
            </a:pPr>
            <a:endParaRPr lang="en-US" sz="5800" dirty="0">
              <a:solidFill>
                <a:schemeClr val="bg1"/>
              </a:solidFill>
            </a:endParaRPr>
          </a:p>
          <a:p>
            <a:pPr marL="0" indent="0">
              <a:spcAft>
                <a:spcPts val="600"/>
              </a:spcAft>
              <a:buNone/>
            </a:pPr>
            <a:r>
              <a:rPr lang="en-US" sz="5800" dirty="0">
                <a:solidFill>
                  <a:schemeClr val="bg1"/>
                </a:solidFill>
              </a:rPr>
              <a:t>Requirements for Management Practice Implementation</a:t>
            </a:r>
          </a:p>
          <a:p>
            <a:pPr lvl="1">
              <a:buFont typeface="Arial" panose="020B0604020202020204" pitchFamily="34" charset="0"/>
              <a:buChar char="•"/>
            </a:pPr>
            <a:r>
              <a:rPr lang="en-US" sz="5800" dirty="0">
                <a:solidFill>
                  <a:schemeClr val="bg1"/>
                </a:solidFill>
              </a:rPr>
              <a:t>Nutrient management plans</a:t>
            </a:r>
          </a:p>
          <a:p>
            <a:pPr marL="0" indent="0">
              <a:buNone/>
            </a:pPr>
            <a:endParaRPr lang="en-US" sz="5800" dirty="0">
              <a:solidFill>
                <a:schemeClr val="bg1"/>
              </a:solidFill>
            </a:endParaRPr>
          </a:p>
          <a:p>
            <a:pPr marL="0" indent="0">
              <a:spcAft>
                <a:spcPts val="600"/>
              </a:spcAft>
              <a:buNone/>
            </a:pPr>
            <a:r>
              <a:rPr lang="en-US" sz="5800" dirty="0">
                <a:solidFill>
                  <a:schemeClr val="bg1"/>
                </a:solidFill>
              </a:rPr>
              <a:t>Monitoring and Reporting Requirements </a:t>
            </a:r>
          </a:p>
          <a:p>
            <a:pPr lvl="1">
              <a:buFont typeface="Arial" panose="020B0604020202020204" pitchFamily="34" charset="0"/>
              <a:buChar char="•"/>
            </a:pPr>
            <a:r>
              <a:rPr lang="en-US" sz="5800" dirty="0">
                <a:solidFill>
                  <a:schemeClr val="bg1"/>
                </a:solidFill>
              </a:rPr>
              <a:t>Groundwater monitoring</a:t>
            </a:r>
          </a:p>
          <a:p>
            <a:pPr lvl="1">
              <a:buFont typeface="Arial" panose="020B0604020202020204" pitchFamily="34" charset="0"/>
              <a:buChar char="•"/>
            </a:pPr>
            <a:r>
              <a:rPr lang="en-US" sz="5800" dirty="0">
                <a:solidFill>
                  <a:schemeClr val="bg1"/>
                </a:solidFill>
              </a:rPr>
              <a:t>Drinking water well sampling</a:t>
            </a:r>
          </a:p>
          <a:p>
            <a:pPr lvl="1">
              <a:buFont typeface="Arial" panose="020B0604020202020204" pitchFamily="34" charset="0"/>
              <a:buChar char="•"/>
            </a:pPr>
            <a:endParaRPr lang="en-US" sz="5800" dirty="0">
              <a:solidFill>
                <a:schemeClr val="bg1"/>
              </a:solidFill>
            </a:endParaRPr>
          </a:p>
          <a:p>
            <a:pPr marL="4572" lvl="1" indent="0">
              <a:buNone/>
            </a:pPr>
            <a:r>
              <a:rPr lang="en-US" sz="5800" dirty="0">
                <a:solidFill>
                  <a:schemeClr val="bg1"/>
                </a:solidFill>
              </a:rPr>
              <a:t>Coalition-based vs. direct regulation</a:t>
            </a:r>
          </a:p>
          <a:p>
            <a:pPr>
              <a:buFont typeface="Arial" panose="020B0604020202020204" pitchFamily="34" charset="0"/>
              <a:buChar char="•"/>
            </a:pPr>
            <a:endParaRPr lang="en-US" sz="3600" dirty="0">
              <a:solidFill>
                <a:schemeClr val="bg1"/>
              </a:solidFill>
            </a:endParaRPr>
          </a:p>
          <a:p>
            <a:pPr marL="0" indent="0">
              <a:buNone/>
            </a:pPr>
            <a:endParaRPr lang="en-US" sz="3600" dirty="0">
              <a:solidFill>
                <a:schemeClr val="bg1"/>
              </a:solidFill>
            </a:endParaRPr>
          </a:p>
          <a:p>
            <a:pPr>
              <a:buFont typeface="Arial" panose="020B0604020202020204" pitchFamily="34" charset="0"/>
              <a:buChar char="•"/>
            </a:pPr>
            <a:endParaRPr lang="en-US" sz="3600" dirty="0">
              <a:solidFill>
                <a:schemeClr val="bg1"/>
              </a:solidFill>
            </a:endParaRPr>
          </a:p>
          <a:p>
            <a:pPr>
              <a:buFont typeface="Arial" panose="020B0604020202020204" pitchFamily="34" charset="0"/>
              <a:buChar char="•"/>
            </a:pPr>
            <a:endParaRPr lang="en-US" sz="3600" dirty="0">
              <a:solidFill>
                <a:schemeClr val="bg1"/>
              </a:solidFill>
            </a:endParaRPr>
          </a:p>
        </p:txBody>
      </p:sp>
      <p:sp>
        <p:nvSpPr>
          <p:cNvPr id="4" name="Slide Number Placeholder 3">
            <a:extLst>
              <a:ext uri="{FF2B5EF4-FFF2-40B4-BE49-F238E27FC236}">
                <a16:creationId xmlns:a16="http://schemas.microsoft.com/office/drawing/2014/main" xmlns="" id="{8A3C2707-0869-4FAB-9F9F-85B8AB0E0AF2}"/>
              </a:ext>
            </a:extLst>
          </p:cNvPr>
          <p:cNvSpPr>
            <a:spLocks noGrp="1"/>
          </p:cNvSpPr>
          <p:nvPr>
            <p:ph type="sldNum" sz="quarter" idx="12"/>
          </p:nvPr>
        </p:nvSpPr>
        <p:spPr>
          <a:xfrm>
            <a:off x="8763926" y="5876412"/>
            <a:ext cx="2926080" cy="1397039"/>
          </a:xfrm>
        </p:spPr>
        <p:txBody>
          <a:bodyPr>
            <a:normAutofit/>
          </a:bodyPr>
          <a:lstStyle/>
          <a:p>
            <a:pPr marL="0" marR="0" lvl="0" indent="0" algn="r" defTabSz="457200" rtl="0" eaLnBrk="1" fontAlgn="auto" latinLnBrk="0" hangingPunct="1">
              <a:lnSpc>
                <a:spcPct val="90000"/>
              </a:lnSpc>
              <a:spcBef>
                <a:spcPts val="0"/>
              </a:spcBef>
              <a:spcAft>
                <a:spcPts val="600"/>
              </a:spcAft>
              <a:buClrTx/>
              <a:buSzTx/>
              <a:buFontTx/>
              <a:buNone/>
              <a:tabLst/>
              <a:defRPr/>
            </a:pPr>
            <a:fld id="{A878BDAC-D19C-49E4-A28E-58AB6215CB4D}" type="slidenum">
              <a:rPr kumimoji="0" lang="en-US" sz="9500" b="0" i="0" u="none" strike="noStrike" kern="1200" cap="none" spc="0" normalizeH="0" baseline="0" noProof="0">
                <a:ln>
                  <a:noFill/>
                </a:ln>
                <a:solidFill>
                  <a:srgbClr val="FFFFFF">
                    <a:alpha val="25000"/>
                  </a:srgbClr>
                </a:solidFill>
                <a:effectLst/>
                <a:uLnTx/>
                <a:uFillTx/>
                <a:latin typeface="Calibri Light" panose="020F0302020204030204"/>
                <a:ea typeface="+mn-ea"/>
                <a:cs typeface="+mn-cs"/>
              </a:rPr>
              <a:pPr marL="0" marR="0" lvl="0" indent="0" algn="r" defTabSz="457200" rtl="0" eaLnBrk="1" fontAlgn="auto" latinLnBrk="0" hangingPunct="1">
                <a:lnSpc>
                  <a:spcPct val="90000"/>
                </a:lnSpc>
                <a:spcBef>
                  <a:spcPts val="0"/>
                </a:spcBef>
                <a:spcAft>
                  <a:spcPts val="600"/>
                </a:spcAft>
                <a:buClrTx/>
                <a:buSzTx/>
                <a:buFontTx/>
                <a:buNone/>
                <a:tabLst/>
                <a:defRPr/>
              </a:pPr>
              <a:t>10</a:t>
            </a:fld>
            <a:endParaRPr kumimoji="0" lang="en-US" sz="9500" b="0" i="0" u="none" strike="noStrike" kern="1200" cap="none" spc="0" normalizeH="0" baseline="0" noProof="0">
              <a:ln>
                <a:noFill/>
              </a:ln>
              <a:solidFill>
                <a:srgbClr val="FFFFFF">
                  <a:alpha val="25000"/>
                </a:srgbClr>
              </a:solidFill>
              <a:effectLst/>
              <a:uLnTx/>
              <a:uFillTx/>
              <a:latin typeface="Calibri Light" panose="020F0302020204030204"/>
              <a:ea typeface="+mn-ea"/>
              <a:cs typeface="+mn-cs"/>
            </a:endParaRPr>
          </a:p>
        </p:txBody>
      </p:sp>
      <p:pic>
        <p:nvPicPr>
          <p:cNvPr id="1026" name="Picture 2" descr="https://upload.wikimedia.org/wikipedia/commons/thumb/e/ed/Farm_in_Hainan_01.jpg/220px-Farm_in_Hainan_01.jpg">
            <a:extLst>
              <a:ext uri="{FF2B5EF4-FFF2-40B4-BE49-F238E27FC236}">
                <a16:creationId xmlns:a16="http://schemas.microsoft.com/office/drawing/2014/main" xmlns="" id="{E89A5877-9F66-470B-9167-1B4ECD9D02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1994" y="4304787"/>
            <a:ext cx="2997160" cy="224787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xmlns="" id="{E6EEF1A9-9DE6-4860-8961-D37A5DC60915}"/>
              </a:ext>
            </a:extLst>
          </p:cNvPr>
          <p:cNvPicPr>
            <a:picLocks noChangeAspect="1"/>
          </p:cNvPicPr>
          <p:nvPr/>
        </p:nvPicPr>
        <p:blipFill>
          <a:blip r:embed="rId4"/>
          <a:stretch>
            <a:fillRect/>
          </a:stretch>
        </p:blipFill>
        <p:spPr>
          <a:xfrm>
            <a:off x="1084881" y="305340"/>
            <a:ext cx="2953814" cy="2043965"/>
          </a:xfrm>
          <a:prstGeom prst="rect">
            <a:avLst/>
          </a:prstGeom>
        </p:spPr>
      </p:pic>
    </p:spTree>
    <p:extLst>
      <p:ext uri="{BB962C8B-B14F-4D97-AF65-F5344CB8AC3E}">
        <p14:creationId xmlns:p14="http://schemas.microsoft.com/office/powerpoint/2010/main" val="2943714930"/>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EC090937-65B6-4E69-8A51-DC43F550C23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panose="020F0302020204030204"/>
              <a:ea typeface="+mn-ea"/>
              <a:cs typeface="+mn-cs"/>
            </a:endParaRPr>
          </a:p>
        </p:txBody>
      </p:sp>
      <p:sp>
        <p:nvSpPr>
          <p:cNvPr id="2" name="Title 1">
            <a:extLst>
              <a:ext uri="{FF2B5EF4-FFF2-40B4-BE49-F238E27FC236}">
                <a16:creationId xmlns:a16="http://schemas.microsoft.com/office/drawing/2014/main" xmlns="" id="{FF381555-B454-4F01-9EFF-9AACD5CF698E}"/>
              </a:ext>
            </a:extLst>
          </p:cNvPr>
          <p:cNvSpPr>
            <a:spLocks noGrp="1"/>
          </p:cNvSpPr>
          <p:nvPr>
            <p:ph type="title"/>
          </p:nvPr>
        </p:nvSpPr>
        <p:spPr>
          <a:xfrm>
            <a:off x="631370" y="1059893"/>
            <a:ext cx="3462229" cy="4738211"/>
          </a:xfrm>
        </p:spPr>
        <p:txBody>
          <a:bodyPr>
            <a:normAutofit/>
          </a:bodyPr>
          <a:lstStyle/>
          <a:p>
            <a:r>
              <a:rPr lang="en-US" dirty="0"/>
              <a:t>Petitions</a:t>
            </a:r>
          </a:p>
        </p:txBody>
      </p:sp>
      <p:sp>
        <p:nvSpPr>
          <p:cNvPr id="11" name="Rectangle 10">
            <a:extLst>
              <a:ext uri="{FF2B5EF4-FFF2-40B4-BE49-F238E27FC236}">
                <a16:creationId xmlns:a16="http://schemas.microsoft.com/office/drawing/2014/main" xmlns="" id="{18EF8026-88C8-40AD-89D3-AB638002A6D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nvPr>
        </p:nvSpPr>
        <p:spPr>
          <a:xfrm>
            <a:off x="4654296" y="0"/>
            <a:ext cx="753770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panose="020F0302020204030204"/>
              <a:ea typeface="+mn-ea"/>
              <a:cs typeface="+mn-cs"/>
            </a:endParaRPr>
          </a:p>
        </p:txBody>
      </p:sp>
      <p:sp>
        <p:nvSpPr>
          <p:cNvPr id="3" name="Content Placeholder 2">
            <a:extLst>
              <a:ext uri="{FF2B5EF4-FFF2-40B4-BE49-F238E27FC236}">
                <a16:creationId xmlns:a16="http://schemas.microsoft.com/office/drawing/2014/main" xmlns="" id="{739321D0-C05B-4C5B-B3D4-B1581BD9445E}"/>
              </a:ext>
            </a:extLst>
          </p:cNvPr>
          <p:cNvSpPr>
            <a:spLocks noGrp="1"/>
          </p:cNvSpPr>
          <p:nvPr>
            <p:ph idx="1"/>
          </p:nvPr>
        </p:nvSpPr>
        <p:spPr>
          <a:xfrm>
            <a:off x="4837176" y="1059894"/>
            <a:ext cx="7141464" cy="4717972"/>
          </a:xfrm>
        </p:spPr>
        <p:txBody>
          <a:bodyPr anchor="ctr">
            <a:normAutofit/>
          </a:bodyPr>
          <a:lstStyle/>
          <a:p>
            <a:pPr marL="0" indent="0">
              <a:spcBef>
                <a:spcPts val="0"/>
              </a:spcBef>
              <a:buNone/>
            </a:pPr>
            <a:r>
              <a:rPr lang="en-US" sz="3600" dirty="0">
                <a:solidFill>
                  <a:schemeClr val="bg1"/>
                </a:solidFill>
              </a:rPr>
              <a:t>State Water Board Order </a:t>
            </a:r>
          </a:p>
          <a:p>
            <a:pPr marL="0" indent="0">
              <a:spcBef>
                <a:spcPts val="0"/>
              </a:spcBef>
              <a:buNone/>
            </a:pPr>
            <a:r>
              <a:rPr lang="en-US" sz="3600" dirty="0">
                <a:solidFill>
                  <a:schemeClr val="bg1"/>
                </a:solidFill>
              </a:rPr>
              <a:t>WQ 2018-0002</a:t>
            </a:r>
          </a:p>
          <a:p>
            <a:r>
              <a:rPr lang="en-US" sz="2000" dirty="0">
                <a:solidFill>
                  <a:schemeClr val="bg1"/>
                </a:solidFill>
              </a:rPr>
              <a:t>Reviewed Central Valley Water Board’s Agricultural Waste Discharge Requirements for the Eastern San Joaquin Watershed</a:t>
            </a:r>
          </a:p>
          <a:p>
            <a:r>
              <a:rPr lang="en-US" sz="2000" dirty="0">
                <a:solidFill>
                  <a:schemeClr val="bg1"/>
                </a:solidFill>
              </a:rPr>
              <a:t>Incorporated recommendations of </a:t>
            </a:r>
          </a:p>
          <a:p>
            <a:pPr lvl="2">
              <a:buFont typeface="Arial" panose="020B0604020202020204" pitchFamily="34" charset="0"/>
              <a:buChar char="•"/>
            </a:pPr>
            <a:r>
              <a:rPr lang="en-US" dirty="0">
                <a:solidFill>
                  <a:schemeClr val="bg1"/>
                </a:solidFill>
              </a:rPr>
              <a:t>Nitrogen Tracking Task Force Report (CDFA, 2013)</a:t>
            </a:r>
          </a:p>
          <a:p>
            <a:pPr lvl="2">
              <a:buFont typeface="Arial" panose="020B0604020202020204" pitchFamily="34" charset="0"/>
              <a:buChar char="•"/>
            </a:pPr>
            <a:r>
              <a:rPr lang="en-US" dirty="0">
                <a:solidFill>
                  <a:schemeClr val="bg1"/>
                </a:solidFill>
              </a:rPr>
              <a:t>Agricultural Expert Panel Report (State Water Bd, 2014)</a:t>
            </a:r>
          </a:p>
          <a:p>
            <a:pPr marL="119063" lvl="2" indent="0">
              <a:spcBef>
                <a:spcPts val="1200"/>
              </a:spcBef>
              <a:buNone/>
            </a:pPr>
            <a:r>
              <a:rPr lang="en-US" i="0" dirty="0">
                <a:solidFill>
                  <a:schemeClr val="bg1"/>
                </a:solidFill>
              </a:rPr>
              <a:t>Established statewide precedential requirements for nitrogen tracking and reporting</a:t>
            </a:r>
          </a:p>
          <a:p>
            <a:pPr lvl="2">
              <a:buFont typeface="Arial" panose="020B0604020202020204" pitchFamily="34" charset="0"/>
              <a:buChar char="•"/>
            </a:pPr>
            <a:endParaRPr lang="en-US" dirty="0">
              <a:solidFill>
                <a:schemeClr val="bg1"/>
              </a:solidFill>
            </a:endParaRPr>
          </a:p>
        </p:txBody>
      </p:sp>
      <p:sp>
        <p:nvSpPr>
          <p:cNvPr id="4" name="Slide Number Placeholder 3">
            <a:extLst>
              <a:ext uri="{FF2B5EF4-FFF2-40B4-BE49-F238E27FC236}">
                <a16:creationId xmlns:a16="http://schemas.microsoft.com/office/drawing/2014/main" xmlns="" id="{8A3C2707-0869-4FAB-9F9F-85B8AB0E0AF2}"/>
              </a:ext>
            </a:extLst>
          </p:cNvPr>
          <p:cNvSpPr>
            <a:spLocks noGrp="1"/>
          </p:cNvSpPr>
          <p:nvPr>
            <p:ph type="sldNum" sz="quarter" idx="12"/>
          </p:nvPr>
        </p:nvSpPr>
        <p:spPr>
          <a:xfrm>
            <a:off x="8763926" y="5876412"/>
            <a:ext cx="2926080" cy="1397039"/>
          </a:xfrm>
        </p:spPr>
        <p:txBody>
          <a:bodyPr>
            <a:normAutofit/>
          </a:bodyPr>
          <a:lstStyle/>
          <a:p>
            <a:pPr marL="0" marR="0" lvl="0" indent="0" algn="r" defTabSz="457200" rtl="0" eaLnBrk="1" fontAlgn="auto" latinLnBrk="0" hangingPunct="1">
              <a:lnSpc>
                <a:spcPct val="90000"/>
              </a:lnSpc>
              <a:spcBef>
                <a:spcPts val="0"/>
              </a:spcBef>
              <a:spcAft>
                <a:spcPts val="600"/>
              </a:spcAft>
              <a:buClrTx/>
              <a:buSzTx/>
              <a:buFontTx/>
              <a:buNone/>
              <a:tabLst/>
              <a:defRPr/>
            </a:pPr>
            <a:fld id="{A878BDAC-D19C-49E4-A28E-58AB6215CB4D}" type="slidenum">
              <a:rPr kumimoji="0" lang="en-US" sz="9500" b="0" i="0" u="none" strike="noStrike" kern="1200" cap="none" spc="0" normalizeH="0" baseline="0" noProof="0">
                <a:ln>
                  <a:noFill/>
                </a:ln>
                <a:solidFill>
                  <a:srgbClr val="FFFFFF">
                    <a:alpha val="25000"/>
                  </a:srgbClr>
                </a:solidFill>
                <a:effectLst/>
                <a:uLnTx/>
                <a:uFillTx/>
                <a:latin typeface="Calibri Light" panose="020F0302020204030204"/>
                <a:ea typeface="+mn-ea"/>
                <a:cs typeface="+mn-cs"/>
              </a:rPr>
              <a:pPr marL="0" marR="0" lvl="0" indent="0" algn="r" defTabSz="457200" rtl="0" eaLnBrk="1" fontAlgn="auto" latinLnBrk="0" hangingPunct="1">
                <a:lnSpc>
                  <a:spcPct val="90000"/>
                </a:lnSpc>
                <a:spcBef>
                  <a:spcPts val="0"/>
                </a:spcBef>
                <a:spcAft>
                  <a:spcPts val="600"/>
                </a:spcAft>
                <a:buClrTx/>
                <a:buSzTx/>
                <a:buFontTx/>
                <a:buNone/>
                <a:tabLst/>
                <a:defRPr/>
              </a:pPr>
              <a:t>11</a:t>
            </a:fld>
            <a:endParaRPr kumimoji="0" lang="en-US" sz="9500" b="0" i="0" u="none" strike="noStrike" kern="1200" cap="none" spc="0" normalizeH="0" baseline="0" noProof="0">
              <a:ln>
                <a:noFill/>
              </a:ln>
              <a:solidFill>
                <a:srgbClr val="FFFFFF">
                  <a:alpha val="25000"/>
                </a:srgbClr>
              </a:solidFill>
              <a:effectLst/>
              <a:uLnTx/>
              <a:uFillTx/>
              <a:latin typeface="Calibri Light" panose="020F0302020204030204"/>
              <a:ea typeface="+mn-ea"/>
              <a:cs typeface="+mn-cs"/>
            </a:endParaRPr>
          </a:p>
        </p:txBody>
      </p:sp>
      <p:pic>
        <p:nvPicPr>
          <p:cNvPr id="6" name="Graphic 5" descr="Gavel">
            <a:extLst>
              <a:ext uri="{FF2B5EF4-FFF2-40B4-BE49-F238E27FC236}">
                <a16:creationId xmlns:a16="http://schemas.microsoft.com/office/drawing/2014/main" xmlns="" id="{80343B10-54AE-4032-94EC-B395A048873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955548" y="4079631"/>
            <a:ext cx="1970532" cy="1927274"/>
          </a:xfrm>
          <a:prstGeom prst="rect">
            <a:avLst/>
          </a:prstGeom>
        </p:spPr>
      </p:pic>
    </p:spTree>
    <p:extLst>
      <p:ext uri="{BB962C8B-B14F-4D97-AF65-F5344CB8AC3E}">
        <p14:creationId xmlns:p14="http://schemas.microsoft.com/office/powerpoint/2010/main" val="1253036965"/>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61A6EA9-6D88-4FBD-9C23-DB41BE5EC6AE}"/>
              </a:ext>
            </a:extLst>
          </p:cNvPr>
          <p:cNvSpPr>
            <a:spLocks noGrp="1"/>
          </p:cNvSpPr>
          <p:nvPr>
            <p:ph type="ctrTitle"/>
          </p:nvPr>
        </p:nvSpPr>
        <p:spPr>
          <a:xfrm>
            <a:off x="603504" y="770468"/>
            <a:ext cx="10782300" cy="1270206"/>
          </a:xfrm>
        </p:spPr>
        <p:txBody>
          <a:bodyPr/>
          <a:lstStyle/>
          <a:p>
            <a:r>
              <a:rPr lang="en-US" sz="5400" dirty="0">
                <a:solidFill>
                  <a:schemeClr val="tx1"/>
                </a:solidFill>
              </a:rPr>
              <a:t>On-Farm Drinking Water Well Sampling</a:t>
            </a:r>
          </a:p>
        </p:txBody>
      </p:sp>
      <p:sp>
        <p:nvSpPr>
          <p:cNvPr id="3" name="Subtitle 2">
            <a:extLst>
              <a:ext uri="{FF2B5EF4-FFF2-40B4-BE49-F238E27FC236}">
                <a16:creationId xmlns:a16="http://schemas.microsoft.com/office/drawing/2014/main" xmlns="" id="{17EA1B42-25E5-4ECA-987D-1696E5B1E88C}"/>
              </a:ext>
            </a:extLst>
          </p:cNvPr>
          <p:cNvSpPr>
            <a:spLocks noGrp="1"/>
          </p:cNvSpPr>
          <p:nvPr>
            <p:ph type="subTitle" idx="1"/>
          </p:nvPr>
        </p:nvSpPr>
        <p:spPr>
          <a:xfrm>
            <a:off x="266068" y="3429000"/>
            <a:ext cx="5428488" cy="2886572"/>
          </a:xfrm>
        </p:spPr>
        <p:txBody>
          <a:bodyPr>
            <a:normAutofit/>
          </a:bodyPr>
          <a:lstStyle/>
          <a:p>
            <a:pPr marL="457200" indent="-457200">
              <a:buFont typeface="Arial" panose="020B0604020202020204" pitchFamily="34" charset="0"/>
              <a:buChar char="•"/>
            </a:pPr>
            <a:r>
              <a:rPr lang="en-US" sz="4400" dirty="0">
                <a:solidFill>
                  <a:schemeClr val="tx1"/>
                </a:solidFill>
              </a:rPr>
              <a:t>Sampling for nitrates</a:t>
            </a:r>
          </a:p>
          <a:p>
            <a:pPr marL="457200" indent="-457200">
              <a:buFont typeface="Arial" panose="020B0604020202020204" pitchFamily="34" charset="0"/>
              <a:buChar char="•"/>
            </a:pPr>
            <a:r>
              <a:rPr lang="en-US" sz="4400" dirty="0">
                <a:solidFill>
                  <a:schemeClr val="tx1"/>
                </a:solidFill>
              </a:rPr>
              <a:t>Notification to users</a:t>
            </a:r>
          </a:p>
        </p:txBody>
      </p:sp>
      <p:pic>
        <p:nvPicPr>
          <p:cNvPr id="4" name="Picture 3">
            <a:extLst>
              <a:ext uri="{FF2B5EF4-FFF2-40B4-BE49-F238E27FC236}">
                <a16:creationId xmlns:a16="http://schemas.microsoft.com/office/drawing/2014/main" xmlns="" id="{2B26EEF2-4A98-407E-8BCB-5B6A1D6973F5}"/>
              </a:ext>
            </a:extLst>
          </p:cNvPr>
          <p:cNvPicPr>
            <a:picLocks noChangeAspect="1"/>
          </p:cNvPicPr>
          <p:nvPr/>
        </p:nvPicPr>
        <p:blipFill>
          <a:blip r:embed="rId3"/>
          <a:stretch>
            <a:fillRect/>
          </a:stretch>
        </p:blipFill>
        <p:spPr>
          <a:xfrm>
            <a:off x="6229875" y="2398555"/>
            <a:ext cx="5155929" cy="3861969"/>
          </a:xfrm>
          <a:prstGeom prst="rect">
            <a:avLst/>
          </a:prstGeom>
        </p:spPr>
      </p:pic>
    </p:spTree>
    <p:extLst>
      <p:ext uri="{BB962C8B-B14F-4D97-AF65-F5344CB8AC3E}">
        <p14:creationId xmlns:p14="http://schemas.microsoft.com/office/powerpoint/2010/main" val="15611232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533400"/>
            <a:ext cx="8229600" cy="1066800"/>
          </a:xfrm>
        </p:spPr>
        <p:txBody>
          <a:bodyPr>
            <a:normAutofit/>
          </a:bodyPr>
          <a:lstStyle/>
          <a:p>
            <a:r>
              <a:rPr lang="en-US" dirty="0">
                <a:solidFill>
                  <a:srgbClr val="006699"/>
                </a:solidFill>
              </a:rPr>
              <a:t>Nitrogen Management</a:t>
            </a:r>
          </a:p>
        </p:txBody>
      </p:sp>
      <p:sp>
        <p:nvSpPr>
          <p:cNvPr id="3" name="Content Placeholder 2"/>
          <p:cNvSpPr>
            <a:spLocks noGrp="1"/>
          </p:cNvSpPr>
          <p:nvPr>
            <p:ph idx="1"/>
          </p:nvPr>
        </p:nvSpPr>
        <p:spPr>
          <a:xfrm>
            <a:off x="1981200" y="1600201"/>
            <a:ext cx="8229600" cy="4525963"/>
          </a:xfrm>
        </p:spPr>
        <p:txBody>
          <a:bodyPr>
            <a:normAutofit/>
          </a:bodyPr>
          <a:lstStyle/>
          <a:p>
            <a:r>
              <a:rPr lang="en-US" dirty="0"/>
              <a:t>Tracking applied nitrogen (A) and removed nitrogen (R) – A/R and A-R; multi-year values</a:t>
            </a:r>
          </a:p>
          <a:p>
            <a:endParaRPr lang="en-US" dirty="0"/>
          </a:p>
          <a:p>
            <a:endParaRPr lang="en-US" dirty="0"/>
          </a:p>
          <a:p>
            <a:endParaRPr lang="en-US" dirty="0"/>
          </a:p>
        </p:txBody>
      </p:sp>
      <p:sp>
        <p:nvSpPr>
          <p:cNvPr id="5" name="Slide Number Placeholder 4"/>
          <p:cNvSpPr>
            <a:spLocks noGrp="1"/>
          </p:cNvSpPr>
          <p:nvPr>
            <p:ph type="sldNum" sz="quarter" idx="12"/>
          </p:nvPr>
        </p:nvSpPr>
        <p:spPr/>
        <p:txBody>
          <a:bodyPr/>
          <a:lstStyle/>
          <a:p>
            <a:fld id="{A878BDAC-D19C-49E4-A28E-58AB6215CB4D}" type="slidenum">
              <a:rPr lang="en-US" smtClean="0"/>
              <a:t>13</a:t>
            </a:fld>
            <a:endParaRPr lang="en-US"/>
          </a:p>
        </p:txBody>
      </p:sp>
      <p:graphicFrame>
        <p:nvGraphicFramePr>
          <p:cNvPr id="6" name="Diagram 5">
            <a:extLst>
              <a:ext uri="{FF2B5EF4-FFF2-40B4-BE49-F238E27FC236}">
                <a16:creationId xmlns:a16="http://schemas.microsoft.com/office/drawing/2014/main" xmlns="" id="{03A0167F-62D9-4D64-B3B2-859E3DDF2665}"/>
              </a:ext>
            </a:extLst>
          </p:cNvPr>
          <p:cNvGraphicFramePr/>
          <p:nvPr>
            <p:extLst/>
          </p:nvPr>
        </p:nvGraphicFramePr>
        <p:xfrm>
          <a:off x="2066597" y="2667001"/>
          <a:ext cx="7915603" cy="34591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750898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878BDAC-D19C-49E4-A28E-58AB6215CB4D}" type="slidenum">
              <a:rPr lang="en-US" smtClean="0"/>
              <a:t>14</a:t>
            </a:fld>
            <a:endParaRPr lang="en-US"/>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358272"/>
            <a:ext cx="8839200" cy="61414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335718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878BDAC-D19C-49E4-A28E-58AB6215CB4D}" type="slidenum">
              <a:rPr lang="en-US" smtClean="0"/>
              <a:t>15</a:t>
            </a:fld>
            <a:endParaRPr lang="en-US"/>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05597"/>
            <a:ext cx="9067800" cy="65914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420175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57224" y="499533"/>
            <a:ext cx="10772775" cy="1413600"/>
          </a:xfrm>
        </p:spPr>
        <p:txBody>
          <a:bodyPr>
            <a:normAutofit/>
          </a:bodyPr>
          <a:lstStyle/>
          <a:p>
            <a:r>
              <a:rPr lang="en-US" dirty="0"/>
              <a:t>Use of AR Data by Regional Boards</a:t>
            </a:r>
          </a:p>
        </p:txBody>
      </p:sp>
      <p:pic>
        <p:nvPicPr>
          <p:cNvPr id="7" name="Graphic 6" descr="Checklist">
            <a:extLst>
              <a:ext uri="{FF2B5EF4-FFF2-40B4-BE49-F238E27FC236}">
                <a16:creationId xmlns:a16="http://schemas.microsoft.com/office/drawing/2014/main" xmlns="" id="{4C6F86ED-7D5A-4E45-B985-FA0B3E340E7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799051" y="2104216"/>
            <a:ext cx="3383936" cy="3383936"/>
          </a:xfrm>
          <a:prstGeom prst="rect">
            <a:avLst/>
          </a:prstGeom>
        </p:spPr>
      </p:pic>
      <p:sp>
        <p:nvSpPr>
          <p:cNvPr id="3" name="Content Placeholder 2"/>
          <p:cNvSpPr>
            <a:spLocks noGrp="1"/>
          </p:cNvSpPr>
          <p:nvPr>
            <p:ph idx="1"/>
          </p:nvPr>
        </p:nvSpPr>
        <p:spPr>
          <a:xfrm>
            <a:off x="4641336" y="2011680"/>
            <a:ext cx="6789044" cy="3766185"/>
          </a:xfrm>
        </p:spPr>
        <p:txBody>
          <a:bodyPr>
            <a:normAutofit fontScale="92500"/>
          </a:bodyPr>
          <a:lstStyle/>
          <a:p>
            <a:pPr>
              <a:buFont typeface="Arial" panose="020B0604020202020204" pitchFamily="34" charset="0"/>
              <a:buChar char="•"/>
            </a:pPr>
            <a:r>
              <a:rPr lang="en-US" sz="3200" dirty="0"/>
              <a:t>Verify that appropriate follow up is conducted and responsive management practices are implemented</a:t>
            </a:r>
          </a:p>
          <a:p>
            <a:pPr>
              <a:buFont typeface="Arial" panose="020B0604020202020204" pitchFamily="34" charset="0"/>
              <a:buChar char="•"/>
            </a:pPr>
            <a:r>
              <a:rPr lang="en-US" sz="3200" dirty="0"/>
              <a:t>Approve groundwater protection targets for nitrogen loading within a township  </a:t>
            </a:r>
          </a:p>
          <a:p>
            <a:pPr>
              <a:buFont typeface="Arial" panose="020B0604020202020204" pitchFamily="34" charset="0"/>
              <a:buChar char="•"/>
            </a:pPr>
            <a:r>
              <a:rPr lang="en-US" sz="3200" dirty="0"/>
              <a:t>Evaluate field-level data for development of acceptable ranges for multi-year A/R ratio target values</a:t>
            </a:r>
          </a:p>
          <a:p>
            <a:pPr>
              <a:buFont typeface="Arial" panose="020B0604020202020204" pitchFamily="34" charset="0"/>
              <a:buChar char="•"/>
            </a:pPr>
            <a:endParaRPr lang="en-US" dirty="0"/>
          </a:p>
          <a:p>
            <a:endParaRPr lang="en-US" dirty="0"/>
          </a:p>
        </p:txBody>
      </p:sp>
      <p:sp>
        <p:nvSpPr>
          <p:cNvPr id="5" name="Slide Number Placeholder 4"/>
          <p:cNvSpPr>
            <a:spLocks noGrp="1"/>
          </p:cNvSpPr>
          <p:nvPr>
            <p:ph type="sldNum" sz="quarter" idx="12"/>
          </p:nvPr>
        </p:nvSpPr>
        <p:spPr>
          <a:xfrm>
            <a:off x="8763926" y="5876412"/>
            <a:ext cx="2926080" cy="1397039"/>
          </a:xfrm>
        </p:spPr>
        <p:txBody>
          <a:bodyPr>
            <a:normAutofit/>
          </a:bodyPr>
          <a:lstStyle/>
          <a:p>
            <a:pPr>
              <a:lnSpc>
                <a:spcPct val="90000"/>
              </a:lnSpc>
              <a:spcAft>
                <a:spcPts val="600"/>
              </a:spcAft>
            </a:pPr>
            <a:fld id="{A878BDAC-D19C-49E4-A28E-58AB6215CB4D}" type="slidenum">
              <a:rPr lang="en-US" sz="9500" smtClean="0"/>
              <a:pPr>
                <a:lnSpc>
                  <a:spcPct val="90000"/>
                </a:lnSpc>
                <a:spcAft>
                  <a:spcPts val="600"/>
                </a:spcAft>
              </a:pPr>
              <a:t>16</a:t>
            </a:fld>
            <a:endParaRPr lang="en-US" sz="9500"/>
          </a:p>
        </p:txBody>
      </p:sp>
    </p:spTree>
    <p:extLst>
      <p:ext uri="{BB962C8B-B14F-4D97-AF65-F5344CB8AC3E}">
        <p14:creationId xmlns:p14="http://schemas.microsoft.com/office/powerpoint/2010/main" val="9961893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xmlns="" id="{D6EA1A26-163F-4F15-91F4-F2C51AC9C10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nvPr>
        </p:nvSpPr>
        <p:spPr>
          <a:xfrm>
            <a:off x="7555992" y="0"/>
            <a:ext cx="4636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FF381555-B454-4F01-9EFF-9AACD5CF698E}"/>
              </a:ext>
            </a:extLst>
          </p:cNvPr>
          <p:cNvSpPr>
            <a:spLocks noGrp="1"/>
          </p:cNvSpPr>
          <p:nvPr>
            <p:ph type="title"/>
          </p:nvPr>
        </p:nvSpPr>
        <p:spPr>
          <a:xfrm>
            <a:off x="8173212" y="499533"/>
            <a:ext cx="3401568" cy="1920240"/>
          </a:xfrm>
        </p:spPr>
        <p:txBody>
          <a:bodyPr anchor="b">
            <a:normAutofit/>
          </a:bodyPr>
          <a:lstStyle/>
          <a:p>
            <a:r>
              <a:rPr lang="en-US" sz="4000">
                <a:solidFill>
                  <a:srgbClr val="FFFFFF"/>
                </a:solidFill>
              </a:rPr>
              <a:t>Enforcement</a:t>
            </a:r>
          </a:p>
        </p:txBody>
      </p:sp>
      <p:pic>
        <p:nvPicPr>
          <p:cNvPr id="5" name="Picture 4">
            <a:extLst>
              <a:ext uri="{FF2B5EF4-FFF2-40B4-BE49-F238E27FC236}">
                <a16:creationId xmlns:a16="http://schemas.microsoft.com/office/drawing/2014/main" xmlns="" id="{576A3818-4A43-428C-B43E-166C226092D3}"/>
              </a:ext>
            </a:extLst>
          </p:cNvPr>
          <p:cNvPicPr>
            <a:picLocks noChangeAspect="1"/>
          </p:cNvPicPr>
          <p:nvPr/>
        </p:nvPicPr>
        <p:blipFill rotWithShape="1">
          <a:blip r:embed="rId3"/>
          <a:srcRect l="124" r="15610"/>
          <a:stretch/>
        </p:blipFill>
        <p:spPr>
          <a:xfrm>
            <a:off x="633999" y="640080"/>
            <a:ext cx="6278529" cy="5588101"/>
          </a:xfrm>
          <a:prstGeom prst="rect">
            <a:avLst/>
          </a:prstGeom>
        </p:spPr>
      </p:pic>
      <p:sp>
        <p:nvSpPr>
          <p:cNvPr id="3" name="Content Placeholder 2">
            <a:extLst>
              <a:ext uri="{FF2B5EF4-FFF2-40B4-BE49-F238E27FC236}">
                <a16:creationId xmlns:a16="http://schemas.microsoft.com/office/drawing/2014/main" xmlns="" id="{739321D0-C05B-4C5B-B3D4-B1581BD9445E}"/>
              </a:ext>
            </a:extLst>
          </p:cNvPr>
          <p:cNvSpPr>
            <a:spLocks noGrp="1"/>
          </p:cNvSpPr>
          <p:nvPr>
            <p:ph idx="1"/>
          </p:nvPr>
        </p:nvSpPr>
        <p:spPr>
          <a:xfrm>
            <a:off x="8173212" y="2419773"/>
            <a:ext cx="3401568" cy="3358092"/>
          </a:xfrm>
        </p:spPr>
        <p:txBody>
          <a:bodyPr>
            <a:normAutofit/>
          </a:bodyPr>
          <a:lstStyle/>
          <a:p>
            <a:pPr marL="0" indent="0">
              <a:buNone/>
            </a:pPr>
            <a:r>
              <a:rPr lang="en-US" dirty="0"/>
              <a:t>Settlements for replacement drinking water</a:t>
            </a:r>
          </a:p>
          <a:p>
            <a:pPr>
              <a:buFont typeface="Arial" panose="020B0604020202020204" pitchFamily="34" charset="0"/>
              <a:buChar char="•"/>
            </a:pPr>
            <a:r>
              <a:rPr lang="en-US" sz="1800" dirty="0"/>
              <a:t>Salinas Basin Agricultural Stewardship Group (2017)</a:t>
            </a:r>
          </a:p>
          <a:p>
            <a:pPr>
              <a:buFont typeface="Arial" panose="020B0604020202020204" pitchFamily="34" charset="0"/>
              <a:buChar char="•"/>
            </a:pPr>
            <a:r>
              <a:rPr lang="en-US" sz="1800" dirty="0"/>
              <a:t>Kaweah Basin, Tulare Basin, and Kings River Watershed Coalitions (2019)</a:t>
            </a:r>
          </a:p>
          <a:p>
            <a:pPr>
              <a:buFont typeface="Arial" panose="020B0604020202020204" pitchFamily="34" charset="0"/>
              <a:buChar char="•"/>
            </a:pPr>
            <a:endParaRPr lang="en-US" sz="1800" dirty="0"/>
          </a:p>
          <a:p>
            <a:pPr>
              <a:buFont typeface="Arial" panose="020B0604020202020204" pitchFamily="34" charset="0"/>
              <a:buChar char="•"/>
            </a:pPr>
            <a:endParaRPr lang="en-US" sz="1800" dirty="0"/>
          </a:p>
        </p:txBody>
      </p:sp>
      <p:sp>
        <p:nvSpPr>
          <p:cNvPr id="4" name="Slide Number Placeholder 3">
            <a:extLst>
              <a:ext uri="{FF2B5EF4-FFF2-40B4-BE49-F238E27FC236}">
                <a16:creationId xmlns:a16="http://schemas.microsoft.com/office/drawing/2014/main" xmlns="" id="{8A3C2707-0869-4FAB-9F9F-85B8AB0E0AF2}"/>
              </a:ext>
            </a:extLst>
          </p:cNvPr>
          <p:cNvSpPr>
            <a:spLocks noGrp="1"/>
          </p:cNvSpPr>
          <p:nvPr>
            <p:ph type="sldNum" sz="quarter" idx="12"/>
          </p:nvPr>
        </p:nvSpPr>
        <p:spPr>
          <a:xfrm>
            <a:off x="8763926" y="5876412"/>
            <a:ext cx="2926080" cy="1397039"/>
          </a:xfrm>
        </p:spPr>
        <p:txBody>
          <a:bodyPr>
            <a:normAutofit/>
          </a:bodyPr>
          <a:lstStyle/>
          <a:p>
            <a:pPr marL="0" marR="0" lvl="0" indent="0" defTabSz="457200" rtl="0" eaLnBrk="1" fontAlgn="auto" latinLnBrk="0" hangingPunct="1">
              <a:lnSpc>
                <a:spcPct val="90000"/>
              </a:lnSpc>
              <a:spcBef>
                <a:spcPts val="0"/>
              </a:spcBef>
              <a:spcAft>
                <a:spcPts val="600"/>
              </a:spcAft>
              <a:buClrTx/>
              <a:buSzTx/>
              <a:buFontTx/>
              <a:buNone/>
              <a:tabLst/>
              <a:defRPr/>
            </a:pPr>
            <a:fld id="{A878BDAC-D19C-49E4-A28E-58AB6215CB4D}" type="slidenum">
              <a:rPr kumimoji="0" lang="en-US" sz="9500" b="0" i="0" u="none" strike="noStrike" kern="1200" cap="none" spc="0" normalizeH="0" baseline="0" noProof="0">
                <a:ln>
                  <a:noFill/>
                </a:ln>
                <a:solidFill>
                  <a:srgbClr val="FFFFFF">
                    <a:alpha val="25000"/>
                  </a:srgbClr>
                </a:solidFill>
                <a:effectLst/>
                <a:uLnTx/>
                <a:uFillTx/>
                <a:latin typeface="Calibri Light" panose="020F0302020204030204"/>
                <a:ea typeface="+mn-ea"/>
                <a:cs typeface="+mn-cs"/>
              </a:rPr>
              <a:pPr marL="0" marR="0" lvl="0" indent="0" defTabSz="457200" rtl="0" eaLnBrk="1" fontAlgn="auto" latinLnBrk="0" hangingPunct="1">
                <a:lnSpc>
                  <a:spcPct val="90000"/>
                </a:lnSpc>
                <a:spcBef>
                  <a:spcPts val="0"/>
                </a:spcBef>
                <a:spcAft>
                  <a:spcPts val="600"/>
                </a:spcAft>
                <a:buClrTx/>
                <a:buSzTx/>
                <a:buFontTx/>
                <a:buNone/>
                <a:tabLst/>
                <a:defRPr/>
              </a:pPr>
              <a:t>17</a:t>
            </a:fld>
            <a:endParaRPr kumimoji="0" lang="en-US" sz="9500" b="0" i="0" u="none" strike="noStrike" kern="1200" cap="none" spc="0" normalizeH="0" baseline="0" noProof="0">
              <a:ln>
                <a:noFill/>
              </a:ln>
              <a:solidFill>
                <a:srgbClr val="FFFFFF">
                  <a:alpha val="25000"/>
                </a:srgbClr>
              </a:solidFill>
              <a:effectLst/>
              <a:uLnTx/>
              <a:uFillTx/>
              <a:latin typeface="Calibri Light" panose="020F0302020204030204"/>
              <a:ea typeface="+mn-ea"/>
              <a:cs typeface="+mn-cs"/>
            </a:endParaRPr>
          </a:p>
        </p:txBody>
      </p:sp>
    </p:spTree>
    <p:extLst>
      <p:ext uri="{BB962C8B-B14F-4D97-AF65-F5344CB8AC3E}">
        <p14:creationId xmlns:p14="http://schemas.microsoft.com/office/powerpoint/2010/main" val="25044981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EC090937-65B6-4E69-8A51-DC43F550C23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panose="020F0302020204030204"/>
              <a:ea typeface="+mn-ea"/>
              <a:cs typeface="+mn-cs"/>
            </a:endParaRPr>
          </a:p>
        </p:txBody>
      </p:sp>
      <p:sp>
        <p:nvSpPr>
          <p:cNvPr id="2" name="Title 1">
            <a:extLst>
              <a:ext uri="{FF2B5EF4-FFF2-40B4-BE49-F238E27FC236}">
                <a16:creationId xmlns:a16="http://schemas.microsoft.com/office/drawing/2014/main" xmlns="" id="{FF381555-B454-4F01-9EFF-9AACD5CF698E}"/>
              </a:ext>
            </a:extLst>
          </p:cNvPr>
          <p:cNvSpPr>
            <a:spLocks noGrp="1"/>
          </p:cNvSpPr>
          <p:nvPr>
            <p:ph type="title"/>
          </p:nvPr>
        </p:nvSpPr>
        <p:spPr>
          <a:xfrm>
            <a:off x="596034" y="1106913"/>
            <a:ext cx="3462229" cy="4738211"/>
          </a:xfrm>
        </p:spPr>
        <p:txBody>
          <a:bodyPr>
            <a:normAutofit/>
          </a:bodyPr>
          <a:lstStyle/>
          <a:p>
            <a:r>
              <a:rPr lang="en-US" dirty="0"/>
              <a:t/>
            </a:r>
            <a:br>
              <a:rPr lang="en-US" dirty="0"/>
            </a:br>
            <a:r>
              <a:rPr lang="en-US" dirty="0"/>
              <a:t>Permitting (upcoming)</a:t>
            </a:r>
          </a:p>
        </p:txBody>
      </p:sp>
      <p:sp>
        <p:nvSpPr>
          <p:cNvPr id="11" name="Rectangle 10">
            <a:extLst>
              <a:ext uri="{FF2B5EF4-FFF2-40B4-BE49-F238E27FC236}">
                <a16:creationId xmlns:a16="http://schemas.microsoft.com/office/drawing/2014/main" xmlns="" id="{18EF8026-88C8-40AD-89D3-AB638002A6D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nvPr>
        </p:nvSpPr>
        <p:spPr>
          <a:xfrm>
            <a:off x="4654296" y="0"/>
            <a:ext cx="753770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panose="020F0302020204030204"/>
              <a:ea typeface="+mn-ea"/>
              <a:cs typeface="+mn-cs"/>
            </a:endParaRPr>
          </a:p>
        </p:txBody>
      </p:sp>
      <p:sp>
        <p:nvSpPr>
          <p:cNvPr id="3" name="Content Placeholder 2">
            <a:extLst>
              <a:ext uri="{FF2B5EF4-FFF2-40B4-BE49-F238E27FC236}">
                <a16:creationId xmlns:a16="http://schemas.microsoft.com/office/drawing/2014/main" xmlns="" id="{739321D0-C05B-4C5B-B3D4-B1581BD9445E}"/>
              </a:ext>
            </a:extLst>
          </p:cNvPr>
          <p:cNvSpPr>
            <a:spLocks noGrp="1"/>
          </p:cNvSpPr>
          <p:nvPr>
            <p:ph idx="1"/>
          </p:nvPr>
        </p:nvSpPr>
        <p:spPr>
          <a:xfrm>
            <a:off x="5080674" y="1059894"/>
            <a:ext cx="6349708" cy="4717972"/>
          </a:xfrm>
        </p:spPr>
        <p:txBody>
          <a:bodyPr anchor="ctr">
            <a:normAutofit lnSpcReduction="10000"/>
          </a:bodyPr>
          <a:lstStyle/>
          <a:p>
            <a:pPr>
              <a:buFont typeface="Arial" panose="020B0604020202020204" pitchFamily="34" charset="0"/>
              <a:buChar char="•"/>
            </a:pPr>
            <a:r>
              <a:rPr lang="en-US" sz="3600" dirty="0">
                <a:solidFill>
                  <a:schemeClr val="bg1"/>
                </a:solidFill>
              </a:rPr>
              <a:t> Several regions adopting or renewing agricultural orders (North Coast, Colorado River)</a:t>
            </a:r>
          </a:p>
          <a:p>
            <a:pPr>
              <a:buFont typeface="Arial" panose="020B0604020202020204" pitchFamily="34" charset="0"/>
              <a:buChar char="•"/>
            </a:pPr>
            <a:r>
              <a:rPr lang="en-US" sz="3600" dirty="0">
                <a:solidFill>
                  <a:schemeClr val="bg1"/>
                </a:solidFill>
              </a:rPr>
              <a:t>Central Valley Water Board actions to update all permits consistent with the Eastern San Joaquin Order</a:t>
            </a:r>
          </a:p>
          <a:p>
            <a:pPr>
              <a:buFont typeface="Arial" panose="020B0604020202020204" pitchFamily="34" charset="0"/>
              <a:buChar char="•"/>
            </a:pPr>
            <a:r>
              <a:rPr lang="en-US" sz="3600" dirty="0">
                <a:solidFill>
                  <a:schemeClr val="bg1"/>
                </a:solidFill>
              </a:rPr>
              <a:t>Central Coast Water Board proceedings to adopt “Ag Order 4.0”</a:t>
            </a:r>
          </a:p>
          <a:p>
            <a:pPr>
              <a:buFont typeface="Arial" panose="020B0604020202020204" pitchFamily="34" charset="0"/>
              <a:buChar char="•"/>
            </a:pPr>
            <a:endParaRPr lang="en-US" sz="3600" dirty="0">
              <a:solidFill>
                <a:schemeClr val="bg1"/>
              </a:solidFill>
            </a:endParaRPr>
          </a:p>
        </p:txBody>
      </p:sp>
      <p:sp>
        <p:nvSpPr>
          <p:cNvPr id="4" name="Slide Number Placeholder 3">
            <a:extLst>
              <a:ext uri="{FF2B5EF4-FFF2-40B4-BE49-F238E27FC236}">
                <a16:creationId xmlns:a16="http://schemas.microsoft.com/office/drawing/2014/main" xmlns="" id="{8A3C2707-0869-4FAB-9F9F-85B8AB0E0AF2}"/>
              </a:ext>
            </a:extLst>
          </p:cNvPr>
          <p:cNvSpPr>
            <a:spLocks noGrp="1"/>
          </p:cNvSpPr>
          <p:nvPr>
            <p:ph type="sldNum" sz="quarter" idx="12"/>
          </p:nvPr>
        </p:nvSpPr>
        <p:spPr>
          <a:xfrm>
            <a:off x="8763926" y="5876412"/>
            <a:ext cx="2926080" cy="1397039"/>
          </a:xfrm>
        </p:spPr>
        <p:txBody>
          <a:bodyPr>
            <a:normAutofit/>
          </a:bodyPr>
          <a:lstStyle/>
          <a:p>
            <a:pPr marL="0" marR="0" lvl="0" indent="0" algn="r" defTabSz="457200" rtl="0" eaLnBrk="1" fontAlgn="auto" latinLnBrk="0" hangingPunct="1">
              <a:lnSpc>
                <a:spcPct val="90000"/>
              </a:lnSpc>
              <a:spcBef>
                <a:spcPts val="0"/>
              </a:spcBef>
              <a:spcAft>
                <a:spcPts val="600"/>
              </a:spcAft>
              <a:buClrTx/>
              <a:buSzTx/>
              <a:buFontTx/>
              <a:buNone/>
              <a:tabLst/>
              <a:defRPr/>
            </a:pPr>
            <a:fld id="{A878BDAC-D19C-49E4-A28E-58AB6215CB4D}" type="slidenum">
              <a:rPr kumimoji="0" lang="en-US" sz="9500" b="0" i="0" u="none" strike="noStrike" kern="1200" cap="none" spc="0" normalizeH="0" baseline="0" noProof="0">
                <a:ln>
                  <a:noFill/>
                </a:ln>
                <a:solidFill>
                  <a:srgbClr val="FFFFFF">
                    <a:alpha val="25000"/>
                  </a:srgbClr>
                </a:solidFill>
                <a:effectLst/>
                <a:uLnTx/>
                <a:uFillTx/>
                <a:latin typeface="Calibri Light" panose="020F0302020204030204"/>
                <a:ea typeface="+mn-ea"/>
                <a:cs typeface="+mn-cs"/>
              </a:rPr>
              <a:pPr marL="0" marR="0" lvl="0" indent="0" algn="r" defTabSz="457200" rtl="0" eaLnBrk="1" fontAlgn="auto" latinLnBrk="0" hangingPunct="1">
                <a:lnSpc>
                  <a:spcPct val="90000"/>
                </a:lnSpc>
                <a:spcBef>
                  <a:spcPts val="0"/>
                </a:spcBef>
                <a:spcAft>
                  <a:spcPts val="600"/>
                </a:spcAft>
                <a:buClrTx/>
                <a:buSzTx/>
                <a:buFontTx/>
                <a:buNone/>
                <a:tabLst/>
                <a:defRPr/>
              </a:pPr>
              <a:t>18</a:t>
            </a:fld>
            <a:endParaRPr kumimoji="0" lang="en-US" sz="9500" b="0" i="0" u="none" strike="noStrike" kern="1200" cap="none" spc="0" normalizeH="0" baseline="0" noProof="0">
              <a:ln>
                <a:noFill/>
              </a:ln>
              <a:solidFill>
                <a:srgbClr val="FFFFFF">
                  <a:alpha val="25000"/>
                </a:srgbClr>
              </a:solidFill>
              <a:effectLst/>
              <a:uLnTx/>
              <a:uFillTx/>
              <a:latin typeface="Calibri Light" panose="020F0302020204030204"/>
              <a:ea typeface="+mn-ea"/>
              <a:cs typeface="+mn-cs"/>
            </a:endParaRPr>
          </a:p>
        </p:txBody>
      </p:sp>
      <p:pic>
        <p:nvPicPr>
          <p:cNvPr id="6" name="Graphic 5" descr="Document">
            <a:extLst>
              <a:ext uri="{FF2B5EF4-FFF2-40B4-BE49-F238E27FC236}">
                <a16:creationId xmlns:a16="http://schemas.microsoft.com/office/drawing/2014/main" xmlns="" id="{F0E88463-7629-4958-B974-46C9389DE72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9757308" y="5041105"/>
            <a:ext cx="2053883" cy="1726809"/>
          </a:xfrm>
          <a:prstGeom prst="rect">
            <a:avLst/>
          </a:prstGeom>
        </p:spPr>
      </p:pic>
      <p:pic>
        <p:nvPicPr>
          <p:cNvPr id="7" name="Picture 6">
            <a:extLst>
              <a:ext uri="{FF2B5EF4-FFF2-40B4-BE49-F238E27FC236}">
                <a16:creationId xmlns:a16="http://schemas.microsoft.com/office/drawing/2014/main" xmlns="" id="{048DEBE7-4DED-48A3-8545-00E912E50D70}"/>
              </a:ext>
            </a:extLst>
          </p:cNvPr>
          <p:cNvPicPr>
            <a:picLocks noChangeAspect="1"/>
          </p:cNvPicPr>
          <p:nvPr/>
        </p:nvPicPr>
        <p:blipFill>
          <a:blip r:embed="rId5"/>
          <a:stretch>
            <a:fillRect/>
          </a:stretch>
        </p:blipFill>
        <p:spPr>
          <a:xfrm>
            <a:off x="919572" y="0"/>
            <a:ext cx="4056195" cy="2686929"/>
          </a:xfrm>
          <a:prstGeom prst="rect">
            <a:avLst/>
          </a:prstGeom>
        </p:spPr>
      </p:pic>
    </p:spTree>
    <p:extLst>
      <p:ext uri="{BB962C8B-B14F-4D97-AF65-F5344CB8AC3E}">
        <p14:creationId xmlns:p14="http://schemas.microsoft.com/office/powerpoint/2010/main" val="1337969703"/>
      </p:ext>
    </p:extLst>
  </p:cSld>
  <p:clrMapOvr>
    <a:overrideClrMapping bg1="dk1" tx1="lt1" bg2="dk2" tx2="lt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6AB961B-CFDA-493F-A1FE-6330E4FB9A09}"/>
              </a:ext>
            </a:extLst>
          </p:cNvPr>
          <p:cNvSpPr>
            <a:spLocks noGrp="1"/>
          </p:cNvSpPr>
          <p:nvPr>
            <p:ph type="title"/>
          </p:nvPr>
        </p:nvSpPr>
        <p:spPr/>
        <p:txBody>
          <a:bodyPr/>
          <a:lstStyle/>
          <a:p>
            <a:pPr algn="ctr"/>
            <a:r>
              <a:rPr lang="en-US" dirty="0"/>
              <a:t>End</a:t>
            </a:r>
          </a:p>
        </p:txBody>
      </p:sp>
      <p:sp>
        <p:nvSpPr>
          <p:cNvPr id="3" name="Content Placeholder 2">
            <a:extLst>
              <a:ext uri="{FF2B5EF4-FFF2-40B4-BE49-F238E27FC236}">
                <a16:creationId xmlns:a16="http://schemas.microsoft.com/office/drawing/2014/main" xmlns="" id="{63367255-ABD7-4B3A-8947-BCF53E34FAA8}"/>
              </a:ext>
            </a:extLst>
          </p:cNvPr>
          <p:cNvSpPr>
            <a:spLocks noGrp="1"/>
          </p:cNvSpPr>
          <p:nvPr>
            <p:ph idx="1"/>
          </p:nvPr>
        </p:nvSpPr>
        <p:spPr/>
        <p:txBody>
          <a:bodyPr/>
          <a:lstStyle/>
          <a:p>
            <a:pPr marL="0" indent="0">
              <a:buNone/>
            </a:pPr>
            <a:endParaRPr lang="en-US" dirty="0"/>
          </a:p>
        </p:txBody>
      </p:sp>
    </p:spTree>
    <p:extLst>
      <p:ext uri="{BB962C8B-B14F-4D97-AF65-F5344CB8AC3E}">
        <p14:creationId xmlns:p14="http://schemas.microsoft.com/office/powerpoint/2010/main" val="21667921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xmlns="" id="{788D80A3-503A-400A-9D7F-99EC3CE0654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nvPr>
        </p:nvSpPr>
        <p:spPr>
          <a:xfrm>
            <a:off x="0" y="4572000"/>
            <a:ext cx="12192000" cy="228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49C0E8C5-0FFF-471A-9DC0-F2CDEA579A8D}"/>
              </a:ext>
            </a:extLst>
          </p:cNvPr>
          <p:cNvSpPr>
            <a:spLocks noGrp="1"/>
          </p:cNvSpPr>
          <p:nvPr>
            <p:ph type="title"/>
          </p:nvPr>
        </p:nvSpPr>
        <p:spPr>
          <a:xfrm>
            <a:off x="657224" y="4772508"/>
            <a:ext cx="10772775" cy="1658198"/>
          </a:xfrm>
        </p:spPr>
        <p:txBody>
          <a:bodyPr>
            <a:normAutofit/>
          </a:bodyPr>
          <a:lstStyle/>
          <a:p>
            <a:r>
              <a:rPr lang="en-US">
                <a:solidFill>
                  <a:srgbClr val="FFFFFF"/>
                </a:solidFill>
              </a:rPr>
              <a:t>Regulatory Tools Overview</a:t>
            </a:r>
          </a:p>
        </p:txBody>
      </p:sp>
      <p:sp>
        <p:nvSpPr>
          <p:cNvPr id="4" name="Slide Number Placeholder 3">
            <a:extLst>
              <a:ext uri="{FF2B5EF4-FFF2-40B4-BE49-F238E27FC236}">
                <a16:creationId xmlns:a16="http://schemas.microsoft.com/office/drawing/2014/main" xmlns="" id="{5DD97357-F399-4108-9263-55952FCBC20C}"/>
              </a:ext>
            </a:extLst>
          </p:cNvPr>
          <p:cNvSpPr>
            <a:spLocks noGrp="1"/>
          </p:cNvSpPr>
          <p:nvPr>
            <p:ph type="sldNum" sz="quarter" idx="12"/>
          </p:nvPr>
        </p:nvSpPr>
        <p:spPr>
          <a:xfrm>
            <a:off x="8763926" y="5876412"/>
            <a:ext cx="2926080" cy="1397039"/>
          </a:xfrm>
        </p:spPr>
        <p:txBody>
          <a:bodyPr>
            <a:normAutofit/>
          </a:bodyPr>
          <a:lstStyle/>
          <a:p>
            <a:pPr>
              <a:lnSpc>
                <a:spcPct val="90000"/>
              </a:lnSpc>
              <a:spcAft>
                <a:spcPts val="600"/>
              </a:spcAft>
            </a:pPr>
            <a:fld id="{A878BDAC-D19C-49E4-A28E-58AB6215CB4D}" type="slidenum">
              <a:rPr lang="en-US" sz="9500">
                <a:solidFill>
                  <a:srgbClr val="FFFFFF">
                    <a:alpha val="25000"/>
                  </a:srgbClr>
                </a:solidFill>
              </a:rPr>
              <a:pPr>
                <a:lnSpc>
                  <a:spcPct val="90000"/>
                </a:lnSpc>
                <a:spcAft>
                  <a:spcPts val="600"/>
                </a:spcAft>
              </a:pPr>
              <a:t>2</a:t>
            </a:fld>
            <a:endParaRPr lang="en-US" sz="9500">
              <a:solidFill>
                <a:srgbClr val="FFFFFF">
                  <a:alpha val="25000"/>
                </a:srgbClr>
              </a:solidFill>
            </a:endParaRPr>
          </a:p>
        </p:txBody>
      </p:sp>
      <p:graphicFrame>
        <p:nvGraphicFramePr>
          <p:cNvPr id="13" name="Content Placeholder 2">
            <a:extLst>
              <a:ext uri="{FF2B5EF4-FFF2-40B4-BE49-F238E27FC236}">
                <a16:creationId xmlns:a16="http://schemas.microsoft.com/office/drawing/2014/main" xmlns="" id="{A9CA55A7-F32A-4A71-A45D-89B3EB513474}"/>
              </a:ext>
            </a:extLst>
          </p:cNvPr>
          <p:cNvGraphicFramePr>
            <a:graphicFrameLocks noGrp="1"/>
          </p:cNvGraphicFramePr>
          <p:nvPr>
            <p:ph idx="1"/>
            <p:extLst>
              <p:ext uri="{D42A27DB-BD31-4B8C-83A1-F6EECF244321}">
                <p14:modId xmlns:p14="http://schemas.microsoft.com/office/powerpoint/2010/main" val="1783014434"/>
              </p:ext>
            </p:extLst>
          </p:nvPr>
        </p:nvGraphicFramePr>
        <p:xfrm>
          <a:off x="676275" y="643468"/>
          <a:ext cx="10872258" cy="35012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217622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EC090937-65B6-4E69-8A51-DC43F550C23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FF381555-B454-4F01-9EFF-9AACD5CF698E}"/>
              </a:ext>
            </a:extLst>
          </p:cNvPr>
          <p:cNvSpPr>
            <a:spLocks noGrp="1"/>
          </p:cNvSpPr>
          <p:nvPr>
            <p:ph type="title"/>
          </p:nvPr>
        </p:nvSpPr>
        <p:spPr>
          <a:xfrm>
            <a:off x="631370" y="1059893"/>
            <a:ext cx="3462229" cy="4738211"/>
          </a:xfrm>
        </p:spPr>
        <p:txBody>
          <a:bodyPr>
            <a:normAutofit/>
          </a:bodyPr>
          <a:lstStyle/>
          <a:p>
            <a:r>
              <a:rPr lang="en-US" dirty="0"/>
              <a:t>Basin Planning</a:t>
            </a:r>
          </a:p>
        </p:txBody>
      </p:sp>
      <p:sp>
        <p:nvSpPr>
          <p:cNvPr id="11" name="Rectangle 10">
            <a:extLst>
              <a:ext uri="{FF2B5EF4-FFF2-40B4-BE49-F238E27FC236}">
                <a16:creationId xmlns:a16="http://schemas.microsoft.com/office/drawing/2014/main" xmlns="" id="{18EF8026-88C8-40AD-89D3-AB638002A6D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nvPr>
        </p:nvSpPr>
        <p:spPr>
          <a:xfrm>
            <a:off x="4654296" y="0"/>
            <a:ext cx="753770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xmlns="" id="{739321D0-C05B-4C5B-B3D4-B1581BD9445E}"/>
              </a:ext>
            </a:extLst>
          </p:cNvPr>
          <p:cNvSpPr>
            <a:spLocks noGrp="1"/>
          </p:cNvSpPr>
          <p:nvPr>
            <p:ph idx="1"/>
          </p:nvPr>
        </p:nvSpPr>
        <p:spPr>
          <a:xfrm>
            <a:off x="5080674" y="1059894"/>
            <a:ext cx="6349708" cy="4717972"/>
          </a:xfrm>
        </p:spPr>
        <p:txBody>
          <a:bodyPr anchor="ctr">
            <a:normAutofit/>
          </a:bodyPr>
          <a:lstStyle/>
          <a:p>
            <a:pPr marL="0" indent="0">
              <a:buNone/>
            </a:pPr>
            <a:r>
              <a:rPr lang="en-US" sz="1900" u="sng" dirty="0">
                <a:solidFill>
                  <a:schemeClr val="bg1"/>
                </a:solidFill>
              </a:rPr>
              <a:t>Beneficial Uses</a:t>
            </a:r>
          </a:p>
          <a:p>
            <a:pPr marL="4572" lvl="1" indent="0">
              <a:buNone/>
            </a:pPr>
            <a:r>
              <a:rPr lang="en-US" sz="1900" dirty="0">
                <a:solidFill>
                  <a:schemeClr val="bg1"/>
                </a:solidFill>
              </a:rPr>
              <a:t>Examples:  Water Contact Recreation (REC1); Warm Freshwater Habitat (WARM)</a:t>
            </a:r>
          </a:p>
          <a:p>
            <a:pPr marL="4572" lvl="1" indent="0">
              <a:buNone/>
            </a:pPr>
            <a:endParaRPr lang="en-US" sz="1900" dirty="0">
              <a:solidFill>
                <a:schemeClr val="bg1"/>
              </a:solidFill>
            </a:endParaRPr>
          </a:p>
          <a:p>
            <a:pPr marL="4572" lvl="1" indent="0">
              <a:buNone/>
            </a:pPr>
            <a:r>
              <a:rPr lang="en-US" sz="1900" b="1" dirty="0">
                <a:solidFill>
                  <a:schemeClr val="bg1"/>
                </a:solidFill>
              </a:rPr>
              <a:t>Municipal and Domestic Supply (MUN)</a:t>
            </a:r>
          </a:p>
          <a:p>
            <a:pPr lvl="1">
              <a:buFont typeface="Arial" panose="020B0604020202020204" pitchFamily="34" charset="0"/>
              <a:buChar char="•"/>
            </a:pPr>
            <a:endParaRPr lang="en-US" sz="1900" dirty="0">
              <a:solidFill>
                <a:schemeClr val="bg1"/>
              </a:solidFill>
            </a:endParaRPr>
          </a:p>
          <a:p>
            <a:pPr marL="4572" lvl="1" indent="0">
              <a:buNone/>
            </a:pPr>
            <a:r>
              <a:rPr lang="en-US" sz="1900" u="sng" dirty="0">
                <a:solidFill>
                  <a:schemeClr val="bg1"/>
                </a:solidFill>
              </a:rPr>
              <a:t>Objectives</a:t>
            </a:r>
          </a:p>
          <a:p>
            <a:pPr marL="4572" lvl="1" indent="0">
              <a:buNone/>
            </a:pPr>
            <a:r>
              <a:rPr lang="en-US" sz="1900" dirty="0">
                <a:solidFill>
                  <a:schemeClr val="bg1"/>
                </a:solidFill>
              </a:rPr>
              <a:t>Examples:  </a:t>
            </a:r>
          </a:p>
          <a:p>
            <a:pPr marL="4572" lvl="1" indent="0">
              <a:buNone/>
            </a:pPr>
            <a:r>
              <a:rPr lang="en-US" sz="1900" i="1" dirty="0">
                <a:solidFill>
                  <a:schemeClr val="bg1"/>
                </a:solidFill>
              </a:rPr>
              <a:t>Waters shall not contain oils, greases, waxes, or other materials in concentrations that result in a visible film or coating on the surface of the water . . .</a:t>
            </a:r>
          </a:p>
          <a:p>
            <a:pPr marL="4572" lvl="1" indent="0">
              <a:buNone/>
            </a:pPr>
            <a:endParaRPr lang="en-US" sz="1900" i="1" dirty="0">
              <a:solidFill>
                <a:schemeClr val="bg1"/>
              </a:solidFill>
            </a:endParaRPr>
          </a:p>
          <a:p>
            <a:pPr marL="4572" lvl="1" indent="0">
              <a:buNone/>
            </a:pPr>
            <a:r>
              <a:rPr lang="en-US" sz="1900" b="1" i="1" dirty="0">
                <a:solidFill>
                  <a:schemeClr val="bg1"/>
                </a:solidFill>
              </a:rPr>
              <a:t>Groundwater designated as MUN shall not contain contaminants in concentrations in excess of specified Maximum Contaminant Levels (MCLs) – </a:t>
            </a:r>
            <a:r>
              <a:rPr lang="pt-BR" sz="1900" b="1" i="1" dirty="0">
                <a:solidFill>
                  <a:schemeClr val="bg1"/>
                </a:solidFill>
              </a:rPr>
              <a:t>Nitrate + Nitrite (as N) </a:t>
            </a:r>
            <a:r>
              <a:rPr lang="en-US" sz="1900" b="1" i="1" dirty="0">
                <a:solidFill>
                  <a:schemeClr val="bg1"/>
                </a:solidFill>
              </a:rPr>
              <a:t>10 mg/l</a:t>
            </a:r>
          </a:p>
        </p:txBody>
      </p:sp>
      <p:sp>
        <p:nvSpPr>
          <p:cNvPr id="4" name="Slide Number Placeholder 3">
            <a:extLst>
              <a:ext uri="{FF2B5EF4-FFF2-40B4-BE49-F238E27FC236}">
                <a16:creationId xmlns:a16="http://schemas.microsoft.com/office/drawing/2014/main" xmlns="" id="{8A3C2707-0869-4FAB-9F9F-85B8AB0E0AF2}"/>
              </a:ext>
            </a:extLst>
          </p:cNvPr>
          <p:cNvSpPr>
            <a:spLocks noGrp="1"/>
          </p:cNvSpPr>
          <p:nvPr>
            <p:ph type="sldNum" sz="quarter" idx="12"/>
          </p:nvPr>
        </p:nvSpPr>
        <p:spPr>
          <a:xfrm>
            <a:off x="8763926" y="5876412"/>
            <a:ext cx="2926080" cy="1397039"/>
          </a:xfrm>
        </p:spPr>
        <p:txBody>
          <a:bodyPr>
            <a:normAutofit/>
          </a:bodyPr>
          <a:lstStyle/>
          <a:p>
            <a:pPr>
              <a:lnSpc>
                <a:spcPct val="90000"/>
              </a:lnSpc>
              <a:spcAft>
                <a:spcPts val="600"/>
              </a:spcAft>
            </a:pPr>
            <a:fld id="{A878BDAC-D19C-49E4-A28E-58AB6215CB4D}" type="slidenum">
              <a:rPr lang="en-US" sz="9500">
                <a:solidFill>
                  <a:srgbClr val="FFFFFF">
                    <a:alpha val="25000"/>
                  </a:srgbClr>
                </a:solidFill>
              </a:rPr>
              <a:pPr>
                <a:lnSpc>
                  <a:spcPct val="90000"/>
                </a:lnSpc>
                <a:spcAft>
                  <a:spcPts val="600"/>
                </a:spcAft>
              </a:pPr>
              <a:t>3</a:t>
            </a:fld>
            <a:endParaRPr lang="en-US" sz="9500">
              <a:solidFill>
                <a:srgbClr val="FFFFFF">
                  <a:alpha val="25000"/>
                </a:srgbClr>
              </a:solidFill>
            </a:endParaRPr>
          </a:p>
        </p:txBody>
      </p:sp>
      <p:pic>
        <p:nvPicPr>
          <p:cNvPr id="5" name="Picture 4">
            <a:extLst>
              <a:ext uri="{FF2B5EF4-FFF2-40B4-BE49-F238E27FC236}">
                <a16:creationId xmlns:a16="http://schemas.microsoft.com/office/drawing/2014/main" xmlns="" id="{7969F5CD-D9B9-49A5-A9AD-0EF128A7DCC1}"/>
              </a:ext>
            </a:extLst>
          </p:cNvPr>
          <p:cNvPicPr>
            <a:picLocks noChangeAspect="1"/>
          </p:cNvPicPr>
          <p:nvPr/>
        </p:nvPicPr>
        <p:blipFill>
          <a:blip r:embed="rId3"/>
          <a:stretch>
            <a:fillRect/>
          </a:stretch>
        </p:blipFill>
        <p:spPr>
          <a:xfrm>
            <a:off x="514594" y="4740812"/>
            <a:ext cx="4352891" cy="1805822"/>
          </a:xfrm>
          <a:prstGeom prst="rect">
            <a:avLst/>
          </a:prstGeom>
        </p:spPr>
      </p:pic>
    </p:spTree>
    <p:extLst>
      <p:ext uri="{BB962C8B-B14F-4D97-AF65-F5344CB8AC3E}">
        <p14:creationId xmlns:p14="http://schemas.microsoft.com/office/powerpoint/2010/main" val="1518314128"/>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B1CCD5EF-766D-43B9-A25D-19122E5FB18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nvPr>
        </p:nvSpPr>
        <p:spPr>
          <a:xfrm>
            <a:off x="643467" y="643467"/>
            <a:ext cx="10905065" cy="1989682"/>
          </a:xfrm>
          <a:prstGeom prst="rect">
            <a:avLst/>
          </a:prstGeom>
          <a:solidFill>
            <a:schemeClr val="accent1"/>
          </a:solidFill>
          <a:ln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xmlns="" id="{FD9699C9-77F1-4E33-A750-CB78C7EA29E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nvPr>
        </p:nvSpPr>
        <p:spPr>
          <a:xfrm>
            <a:off x="806195" y="806204"/>
            <a:ext cx="10579608" cy="1664208"/>
          </a:xfrm>
          <a:prstGeom prst="rect">
            <a:avLst/>
          </a:prstGeom>
          <a:noFill/>
          <a:ln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9A862023-52AB-419F-A775-AEB315C34B0F}"/>
              </a:ext>
            </a:extLst>
          </p:cNvPr>
          <p:cNvSpPr>
            <a:spLocks noGrp="1"/>
          </p:cNvSpPr>
          <p:nvPr>
            <p:ph type="title"/>
          </p:nvPr>
        </p:nvSpPr>
        <p:spPr>
          <a:xfrm>
            <a:off x="1071846" y="1059736"/>
            <a:ext cx="10040233" cy="1228130"/>
          </a:xfrm>
        </p:spPr>
        <p:txBody>
          <a:bodyPr>
            <a:normAutofit/>
          </a:bodyPr>
          <a:lstStyle/>
          <a:p>
            <a:r>
              <a:rPr lang="en-US" dirty="0">
                <a:solidFill>
                  <a:srgbClr val="FFFFFF"/>
                </a:solidFill>
              </a:rPr>
              <a:t>Basin Planning</a:t>
            </a:r>
          </a:p>
        </p:txBody>
      </p:sp>
      <p:sp>
        <p:nvSpPr>
          <p:cNvPr id="3" name="Content Placeholder 2">
            <a:extLst>
              <a:ext uri="{FF2B5EF4-FFF2-40B4-BE49-F238E27FC236}">
                <a16:creationId xmlns:a16="http://schemas.microsoft.com/office/drawing/2014/main" xmlns="" id="{E14622AC-51F8-44D5-94BE-4A76C9BCE0FE}"/>
              </a:ext>
            </a:extLst>
          </p:cNvPr>
          <p:cNvSpPr>
            <a:spLocks noGrp="1"/>
          </p:cNvSpPr>
          <p:nvPr>
            <p:ph idx="1"/>
          </p:nvPr>
        </p:nvSpPr>
        <p:spPr>
          <a:xfrm>
            <a:off x="1071846" y="2973313"/>
            <a:ext cx="10040233" cy="2903099"/>
          </a:xfrm>
        </p:spPr>
        <p:txBody>
          <a:bodyPr>
            <a:noAutofit/>
          </a:bodyPr>
          <a:lstStyle/>
          <a:p>
            <a:pPr>
              <a:spcBef>
                <a:spcPts val="0"/>
              </a:spcBef>
            </a:pPr>
            <a:r>
              <a:rPr lang="en-US" sz="4000" b="1" dirty="0"/>
              <a:t>CV-SALTS</a:t>
            </a:r>
          </a:p>
          <a:p>
            <a:pPr>
              <a:spcBef>
                <a:spcPts val="0"/>
              </a:spcBef>
            </a:pPr>
            <a:r>
              <a:rPr lang="en-US" sz="2000" dirty="0"/>
              <a:t>(Central Valley Salinity Alternatives for Long-term Sustainability)</a:t>
            </a:r>
          </a:p>
          <a:p>
            <a:pPr marL="914400" lvl="1">
              <a:buFont typeface="Arial" panose="020B0604020202020204" pitchFamily="34" charset="0"/>
              <a:buChar char="•"/>
            </a:pPr>
            <a:r>
              <a:rPr lang="en-US" sz="4000" dirty="0"/>
              <a:t>Basin Plan amendment</a:t>
            </a:r>
          </a:p>
          <a:p>
            <a:pPr marL="914400" lvl="1">
              <a:buFont typeface="Arial" panose="020B0604020202020204" pitchFamily="34" charset="0"/>
              <a:buChar char="•"/>
            </a:pPr>
            <a:r>
              <a:rPr lang="en-US" sz="4000" dirty="0"/>
              <a:t>Adopted by the Central Valley Water Board and pending before the State Water Board</a:t>
            </a:r>
          </a:p>
          <a:p>
            <a:pPr marL="914400" lvl="1">
              <a:buFont typeface="Arial" panose="020B0604020202020204" pitchFamily="34" charset="0"/>
              <a:buChar char="•"/>
            </a:pPr>
            <a:endParaRPr lang="en-US" sz="4000" dirty="0"/>
          </a:p>
        </p:txBody>
      </p:sp>
    </p:spTree>
    <p:extLst>
      <p:ext uri="{BB962C8B-B14F-4D97-AF65-F5344CB8AC3E}">
        <p14:creationId xmlns:p14="http://schemas.microsoft.com/office/powerpoint/2010/main" val="5827048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EC090937-65B6-4E69-8A51-DC43F550C23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panose="020F0302020204030204"/>
              <a:ea typeface="+mn-ea"/>
              <a:cs typeface="+mn-cs"/>
            </a:endParaRPr>
          </a:p>
        </p:txBody>
      </p:sp>
      <p:sp>
        <p:nvSpPr>
          <p:cNvPr id="2" name="Title 1">
            <a:extLst>
              <a:ext uri="{FF2B5EF4-FFF2-40B4-BE49-F238E27FC236}">
                <a16:creationId xmlns:a16="http://schemas.microsoft.com/office/drawing/2014/main" xmlns="" id="{FF381555-B454-4F01-9EFF-9AACD5CF698E}"/>
              </a:ext>
            </a:extLst>
          </p:cNvPr>
          <p:cNvSpPr>
            <a:spLocks noGrp="1"/>
          </p:cNvSpPr>
          <p:nvPr>
            <p:ph type="title"/>
          </p:nvPr>
        </p:nvSpPr>
        <p:spPr>
          <a:xfrm>
            <a:off x="631370" y="1059893"/>
            <a:ext cx="3462229" cy="4738211"/>
          </a:xfrm>
        </p:spPr>
        <p:txBody>
          <a:bodyPr>
            <a:normAutofit/>
          </a:bodyPr>
          <a:lstStyle/>
          <a:p>
            <a:r>
              <a:rPr lang="en-US" dirty="0"/>
              <a:t>Policies</a:t>
            </a:r>
          </a:p>
        </p:txBody>
      </p:sp>
      <p:sp>
        <p:nvSpPr>
          <p:cNvPr id="11" name="Rectangle 10">
            <a:extLst>
              <a:ext uri="{FF2B5EF4-FFF2-40B4-BE49-F238E27FC236}">
                <a16:creationId xmlns:a16="http://schemas.microsoft.com/office/drawing/2014/main" xmlns="" id="{18EF8026-88C8-40AD-89D3-AB638002A6D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nvPr>
        </p:nvSpPr>
        <p:spPr>
          <a:xfrm>
            <a:off x="4654296" y="0"/>
            <a:ext cx="753770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panose="020F0302020204030204"/>
              <a:ea typeface="+mn-ea"/>
              <a:cs typeface="+mn-cs"/>
            </a:endParaRPr>
          </a:p>
        </p:txBody>
      </p:sp>
      <p:sp>
        <p:nvSpPr>
          <p:cNvPr id="3" name="Content Placeholder 2">
            <a:extLst>
              <a:ext uri="{FF2B5EF4-FFF2-40B4-BE49-F238E27FC236}">
                <a16:creationId xmlns:a16="http://schemas.microsoft.com/office/drawing/2014/main" xmlns="" id="{739321D0-C05B-4C5B-B3D4-B1581BD9445E}"/>
              </a:ext>
            </a:extLst>
          </p:cNvPr>
          <p:cNvSpPr>
            <a:spLocks noGrp="1"/>
          </p:cNvSpPr>
          <p:nvPr>
            <p:ph idx="1"/>
          </p:nvPr>
        </p:nvSpPr>
        <p:spPr>
          <a:xfrm>
            <a:off x="5080674" y="1059894"/>
            <a:ext cx="6349708" cy="4717972"/>
          </a:xfrm>
        </p:spPr>
        <p:txBody>
          <a:bodyPr anchor="ctr">
            <a:normAutofit/>
          </a:bodyPr>
          <a:lstStyle/>
          <a:p>
            <a:pPr marL="0" indent="0">
              <a:buNone/>
            </a:pPr>
            <a:r>
              <a:rPr lang="en-US" sz="4400" dirty="0">
                <a:solidFill>
                  <a:schemeClr val="bg1"/>
                </a:solidFill>
              </a:rPr>
              <a:t>Antidegradation Policy (1968)</a:t>
            </a:r>
          </a:p>
          <a:p>
            <a:pPr marL="0" indent="0">
              <a:buNone/>
            </a:pPr>
            <a:endParaRPr lang="en-US" sz="4400" dirty="0">
              <a:solidFill>
                <a:schemeClr val="bg1"/>
              </a:solidFill>
            </a:endParaRPr>
          </a:p>
          <a:p>
            <a:pPr marL="0" indent="0">
              <a:buNone/>
            </a:pPr>
            <a:r>
              <a:rPr lang="en-US" sz="4400" dirty="0">
                <a:solidFill>
                  <a:schemeClr val="bg1"/>
                </a:solidFill>
              </a:rPr>
              <a:t>Nonpoint Source Policy (2004)</a:t>
            </a:r>
          </a:p>
        </p:txBody>
      </p:sp>
      <p:sp>
        <p:nvSpPr>
          <p:cNvPr id="4" name="Slide Number Placeholder 3">
            <a:extLst>
              <a:ext uri="{FF2B5EF4-FFF2-40B4-BE49-F238E27FC236}">
                <a16:creationId xmlns:a16="http://schemas.microsoft.com/office/drawing/2014/main" xmlns="" id="{8A3C2707-0869-4FAB-9F9F-85B8AB0E0AF2}"/>
              </a:ext>
            </a:extLst>
          </p:cNvPr>
          <p:cNvSpPr>
            <a:spLocks noGrp="1"/>
          </p:cNvSpPr>
          <p:nvPr>
            <p:ph type="sldNum" sz="quarter" idx="12"/>
          </p:nvPr>
        </p:nvSpPr>
        <p:spPr>
          <a:xfrm>
            <a:off x="8763926" y="5876412"/>
            <a:ext cx="2926080" cy="1397039"/>
          </a:xfrm>
        </p:spPr>
        <p:txBody>
          <a:bodyPr>
            <a:normAutofit/>
          </a:bodyPr>
          <a:lstStyle/>
          <a:p>
            <a:pPr marL="0" marR="0" lvl="0" indent="0" algn="r" defTabSz="457200" rtl="0" eaLnBrk="1" fontAlgn="auto" latinLnBrk="0" hangingPunct="1">
              <a:lnSpc>
                <a:spcPct val="90000"/>
              </a:lnSpc>
              <a:spcBef>
                <a:spcPts val="0"/>
              </a:spcBef>
              <a:spcAft>
                <a:spcPts val="600"/>
              </a:spcAft>
              <a:buClrTx/>
              <a:buSzTx/>
              <a:buFontTx/>
              <a:buNone/>
              <a:tabLst/>
              <a:defRPr/>
            </a:pPr>
            <a:fld id="{A878BDAC-D19C-49E4-A28E-58AB6215CB4D}" type="slidenum">
              <a:rPr kumimoji="0" lang="en-US" sz="9500" b="0" i="0" u="none" strike="noStrike" kern="1200" cap="none" spc="0" normalizeH="0" baseline="0" noProof="0">
                <a:ln>
                  <a:noFill/>
                </a:ln>
                <a:solidFill>
                  <a:srgbClr val="FFFFFF">
                    <a:alpha val="25000"/>
                  </a:srgbClr>
                </a:solidFill>
                <a:effectLst/>
                <a:uLnTx/>
                <a:uFillTx/>
                <a:latin typeface="Calibri Light" panose="020F0302020204030204"/>
                <a:ea typeface="+mn-ea"/>
                <a:cs typeface="+mn-cs"/>
              </a:rPr>
              <a:pPr marL="0" marR="0" lvl="0" indent="0" algn="r" defTabSz="457200" rtl="0" eaLnBrk="1" fontAlgn="auto" latinLnBrk="0" hangingPunct="1">
                <a:lnSpc>
                  <a:spcPct val="90000"/>
                </a:lnSpc>
                <a:spcBef>
                  <a:spcPts val="0"/>
                </a:spcBef>
                <a:spcAft>
                  <a:spcPts val="600"/>
                </a:spcAft>
                <a:buClrTx/>
                <a:buSzTx/>
                <a:buFontTx/>
                <a:buNone/>
                <a:tabLst/>
                <a:defRPr/>
              </a:pPr>
              <a:t>5</a:t>
            </a:fld>
            <a:endParaRPr kumimoji="0" lang="en-US" sz="9500" b="0" i="0" u="none" strike="noStrike" kern="1200" cap="none" spc="0" normalizeH="0" baseline="0" noProof="0">
              <a:ln>
                <a:noFill/>
              </a:ln>
              <a:solidFill>
                <a:srgbClr val="FFFFFF">
                  <a:alpha val="25000"/>
                </a:srgbClr>
              </a:solidFill>
              <a:effectLst/>
              <a:uLnTx/>
              <a:uFillTx/>
              <a:latin typeface="Calibri Light" panose="020F0302020204030204"/>
              <a:ea typeface="+mn-ea"/>
              <a:cs typeface="+mn-cs"/>
            </a:endParaRPr>
          </a:p>
        </p:txBody>
      </p:sp>
      <p:pic>
        <p:nvPicPr>
          <p:cNvPr id="6" name="Graphic 5" descr="Pencil">
            <a:extLst>
              <a:ext uri="{FF2B5EF4-FFF2-40B4-BE49-F238E27FC236}">
                <a16:creationId xmlns:a16="http://schemas.microsoft.com/office/drawing/2014/main" xmlns="" id="{B1D05F17-90A9-46C3-A65B-7D9420FE087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906666" y="4384529"/>
            <a:ext cx="1597383" cy="1491884"/>
          </a:xfrm>
          <a:prstGeom prst="rect">
            <a:avLst/>
          </a:prstGeom>
        </p:spPr>
      </p:pic>
    </p:spTree>
    <p:extLst>
      <p:ext uri="{BB962C8B-B14F-4D97-AF65-F5344CB8AC3E}">
        <p14:creationId xmlns:p14="http://schemas.microsoft.com/office/powerpoint/2010/main" val="1326966958"/>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xmlns="" id="{A83FFC9A-7984-4027-BBCB-EE93ECEC0F03}"/>
              </a:ext>
            </a:extLst>
          </p:cNvPr>
          <p:cNvSpPr/>
          <p:nvPr/>
        </p:nvSpPr>
        <p:spPr>
          <a:xfrm>
            <a:off x="1071846" y="903383"/>
            <a:ext cx="9768752" cy="7902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xmlns="" id="{86CE1CED-1637-4841-B8B2-7E8F8E465F58}"/>
              </a:ext>
            </a:extLst>
          </p:cNvPr>
          <p:cNvSpPr/>
          <p:nvPr/>
        </p:nvSpPr>
        <p:spPr>
          <a:xfrm>
            <a:off x="781051" y="620978"/>
            <a:ext cx="10464569" cy="139070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xmlns="" id="{D149F8AD-2A6B-4E75-9362-80A87A0B8B90}"/>
              </a:ext>
            </a:extLst>
          </p:cNvPr>
          <p:cNvSpPr/>
          <p:nvPr/>
        </p:nvSpPr>
        <p:spPr>
          <a:xfrm>
            <a:off x="761619" y="647114"/>
            <a:ext cx="10358535" cy="12660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3">
            <a:extLst>
              <a:ext uri="{FF2B5EF4-FFF2-40B4-BE49-F238E27FC236}">
                <a16:creationId xmlns:a16="http://schemas.microsoft.com/office/drawing/2014/main" xmlns="" id="{27C818B7-FAD0-4D0E-B348-64080E8BFD88}"/>
              </a:ext>
            </a:extLst>
          </p:cNvPr>
          <p:cNvSpPr>
            <a:spLocks noGrp="1"/>
          </p:cNvSpPr>
          <p:nvPr>
            <p:ph type="title"/>
          </p:nvPr>
        </p:nvSpPr>
        <p:spPr>
          <a:xfrm>
            <a:off x="626947" y="499529"/>
            <a:ext cx="10772775" cy="1658198"/>
          </a:xfrm>
        </p:spPr>
        <p:txBody>
          <a:bodyPr/>
          <a:lstStyle/>
          <a:p>
            <a:r>
              <a:rPr lang="en-US" dirty="0"/>
              <a:t>Antidegradation</a:t>
            </a:r>
            <a:br>
              <a:rPr lang="en-US" dirty="0"/>
            </a:br>
            <a:endParaRPr lang="en-US" dirty="0"/>
          </a:p>
        </p:txBody>
      </p:sp>
      <p:sp>
        <p:nvSpPr>
          <p:cNvPr id="15" name="Content Placeholder 14">
            <a:extLst>
              <a:ext uri="{FF2B5EF4-FFF2-40B4-BE49-F238E27FC236}">
                <a16:creationId xmlns:a16="http://schemas.microsoft.com/office/drawing/2014/main" xmlns="" id="{5C78FED0-ECC8-4BA4-81D2-7E6F287D28DA}"/>
              </a:ext>
            </a:extLst>
          </p:cNvPr>
          <p:cNvSpPr>
            <a:spLocks noGrp="1"/>
          </p:cNvSpPr>
          <p:nvPr>
            <p:ph idx="1"/>
          </p:nvPr>
        </p:nvSpPr>
        <p:spPr>
          <a:xfrm>
            <a:off x="792278" y="2060718"/>
            <a:ext cx="10753725" cy="3710406"/>
          </a:xfrm>
        </p:spPr>
        <p:txBody>
          <a:bodyPr/>
          <a:lstStyle/>
          <a:p>
            <a:endParaRPr lang="en-US" dirty="0"/>
          </a:p>
        </p:txBody>
      </p:sp>
      <p:sp>
        <p:nvSpPr>
          <p:cNvPr id="4" name="Slide Number Placeholder 3">
            <a:extLst>
              <a:ext uri="{FF2B5EF4-FFF2-40B4-BE49-F238E27FC236}">
                <a16:creationId xmlns:a16="http://schemas.microsoft.com/office/drawing/2014/main" xmlns="" id="{3AB72D42-F97C-4F44-9DDC-136DAA0157F0}"/>
              </a:ext>
            </a:extLst>
          </p:cNvPr>
          <p:cNvSpPr>
            <a:spLocks noGrp="1"/>
          </p:cNvSpPr>
          <p:nvPr>
            <p:ph type="sldNum" sz="quarter" idx="12"/>
          </p:nvPr>
        </p:nvSpPr>
        <p:spPr/>
        <p:txBody>
          <a:bodyPr/>
          <a:lstStyle/>
          <a:p>
            <a:fld id="{A878BDAC-D19C-49E4-A28E-58AB6215CB4D}" type="slidenum">
              <a:rPr lang="en-US" smtClean="0"/>
              <a:t>6</a:t>
            </a:fld>
            <a:endParaRPr lang="en-US" dirty="0"/>
          </a:p>
        </p:txBody>
      </p:sp>
      <p:cxnSp>
        <p:nvCxnSpPr>
          <p:cNvPr id="6" name="Straight Connector 5">
            <a:extLst>
              <a:ext uri="{FF2B5EF4-FFF2-40B4-BE49-F238E27FC236}">
                <a16:creationId xmlns:a16="http://schemas.microsoft.com/office/drawing/2014/main" xmlns="" id="{C266BFAA-DA06-4FAC-A602-862FF4A23A43}"/>
              </a:ext>
            </a:extLst>
          </p:cNvPr>
          <p:cNvCxnSpPr/>
          <p:nvPr/>
        </p:nvCxnSpPr>
        <p:spPr>
          <a:xfrm>
            <a:off x="1531034" y="2518118"/>
            <a:ext cx="7103938" cy="0"/>
          </a:xfrm>
          <a:prstGeom prst="line">
            <a:avLst/>
          </a:prstGeom>
        </p:spPr>
        <p:style>
          <a:lnRef idx="1">
            <a:schemeClr val="dk1"/>
          </a:lnRef>
          <a:fillRef idx="0">
            <a:schemeClr val="dk1"/>
          </a:fillRef>
          <a:effectRef idx="0">
            <a:schemeClr val="dk1"/>
          </a:effectRef>
          <a:fontRef idx="minor">
            <a:schemeClr val="tx1"/>
          </a:fontRef>
        </p:style>
      </p:cxnSp>
      <p:cxnSp>
        <p:nvCxnSpPr>
          <p:cNvPr id="7" name="Straight Connector 6">
            <a:extLst>
              <a:ext uri="{FF2B5EF4-FFF2-40B4-BE49-F238E27FC236}">
                <a16:creationId xmlns:a16="http://schemas.microsoft.com/office/drawing/2014/main" xmlns="" id="{89AFF032-30F3-446E-B6C8-BFFAF6CA19CA}"/>
              </a:ext>
            </a:extLst>
          </p:cNvPr>
          <p:cNvCxnSpPr/>
          <p:nvPr/>
        </p:nvCxnSpPr>
        <p:spPr>
          <a:xfrm>
            <a:off x="1521127" y="4423949"/>
            <a:ext cx="7103938" cy="0"/>
          </a:xfrm>
          <a:prstGeom prst="line">
            <a:avLst/>
          </a:prstGeom>
          <a:ln/>
        </p:spPr>
        <p:style>
          <a:lnRef idx="1">
            <a:schemeClr val="dk1"/>
          </a:lnRef>
          <a:fillRef idx="0">
            <a:schemeClr val="dk1"/>
          </a:fillRef>
          <a:effectRef idx="0">
            <a:schemeClr val="dk1"/>
          </a:effectRef>
          <a:fontRef idx="minor">
            <a:schemeClr val="tx1"/>
          </a:fontRef>
        </p:style>
      </p:cxnSp>
      <p:sp>
        <p:nvSpPr>
          <p:cNvPr id="11" name="Arrow: Down 10">
            <a:extLst>
              <a:ext uri="{FF2B5EF4-FFF2-40B4-BE49-F238E27FC236}">
                <a16:creationId xmlns:a16="http://schemas.microsoft.com/office/drawing/2014/main" xmlns="" id="{3866C102-67E9-4D46-8BEA-05EDDB2D2186}"/>
              </a:ext>
            </a:extLst>
          </p:cNvPr>
          <p:cNvSpPr/>
          <p:nvPr/>
        </p:nvSpPr>
        <p:spPr>
          <a:xfrm>
            <a:off x="3406598" y="2528764"/>
            <a:ext cx="384777" cy="1895183"/>
          </a:xfrm>
          <a:prstGeom prst="downArrow">
            <a:avLst/>
          </a:prstGeom>
          <a:ln cmpd="thickThi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xmlns="" id="{20FA4B9C-C78A-4104-848A-2BBFA15F5505}"/>
              </a:ext>
            </a:extLst>
          </p:cNvPr>
          <p:cNvSpPr txBox="1"/>
          <p:nvPr/>
        </p:nvSpPr>
        <p:spPr>
          <a:xfrm>
            <a:off x="4298625" y="2933616"/>
            <a:ext cx="4288536" cy="1200329"/>
          </a:xfrm>
          <a:prstGeom prst="rect">
            <a:avLst/>
          </a:prstGeom>
          <a:noFill/>
        </p:spPr>
        <p:txBody>
          <a:bodyPr wrap="square" rtlCol="0">
            <a:spAutoFit/>
          </a:bodyPr>
          <a:lstStyle/>
          <a:p>
            <a:r>
              <a:rPr lang="en-US" i="1" dirty="0"/>
              <a:t>Requires justification through findings consistent with the antidegradation policy</a:t>
            </a:r>
          </a:p>
          <a:p>
            <a:pPr marL="285750" indent="-285750">
              <a:buFont typeface="Arial" panose="020B0604020202020204" pitchFamily="34" charset="0"/>
              <a:buChar char="•"/>
            </a:pPr>
            <a:r>
              <a:rPr lang="en-US" i="1" dirty="0"/>
              <a:t>Maximum benefit</a:t>
            </a:r>
          </a:p>
          <a:p>
            <a:pPr marL="285750" indent="-285750">
              <a:buFont typeface="Arial" panose="020B0604020202020204" pitchFamily="34" charset="0"/>
              <a:buChar char="•"/>
            </a:pPr>
            <a:r>
              <a:rPr lang="en-US" i="1" dirty="0"/>
              <a:t>BPTC</a:t>
            </a:r>
          </a:p>
        </p:txBody>
      </p:sp>
      <p:sp>
        <p:nvSpPr>
          <p:cNvPr id="3" name="TextBox 2">
            <a:extLst>
              <a:ext uri="{FF2B5EF4-FFF2-40B4-BE49-F238E27FC236}">
                <a16:creationId xmlns:a16="http://schemas.microsoft.com/office/drawing/2014/main" xmlns="" id="{3F92717D-6634-415A-8E3C-DF0D9716D5C8}"/>
              </a:ext>
            </a:extLst>
          </p:cNvPr>
          <p:cNvSpPr txBox="1"/>
          <p:nvPr/>
        </p:nvSpPr>
        <p:spPr>
          <a:xfrm>
            <a:off x="8587543" y="2269707"/>
            <a:ext cx="2842456" cy="738664"/>
          </a:xfrm>
          <a:prstGeom prst="rect">
            <a:avLst/>
          </a:prstGeom>
          <a:noFill/>
        </p:spPr>
        <p:txBody>
          <a:bodyPr wrap="square" rtlCol="0">
            <a:spAutoFit/>
          </a:bodyPr>
          <a:lstStyle/>
          <a:p>
            <a:r>
              <a:rPr lang="en-US" sz="2400" dirty="0"/>
              <a:t>High Quality Water</a:t>
            </a:r>
          </a:p>
          <a:p>
            <a:endParaRPr lang="en-US" dirty="0"/>
          </a:p>
        </p:txBody>
      </p:sp>
      <p:sp>
        <p:nvSpPr>
          <p:cNvPr id="5" name="Arrow: Down 4">
            <a:extLst>
              <a:ext uri="{FF2B5EF4-FFF2-40B4-BE49-F238E27FC236}">
                <a16:creationId xmlns:a16="http://schemas.microsoft.com/office/drawing/2014/main" xmlns="" id="{92C41B1A-DF7C-450F-A5A7-E8133AA28EA1}"/>
              </a:ext>
            </a:extLst>
          </p:cNvPr>
          <p:cNvSpPr/>
          <p:nvPr/>
        </p:nvSpPr>
        <p:spPr>
          <a:xfrm>
            <a:off x="5166360" y="4423946"/>
            <a:ext cx="301752" cy="136968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xmlns="" id="{885DB20A-FB96-41BD-A494-C2FA01309DB0}"/>
              </a:ext>
            </a:extLst>
          </p:cNvPr>
          <p:cNvSpPr txBox="1"/>
          <p:nvPr/>
        </p:nvSpPr>
        <p:spPr>
          <a:xfrm flipH="1">
            <a:off x="8634972" y="4193114"/>
            <a:ext cx="3360377" cy="461665"/>
          </a:xfrm>
          <a:prstGeom prst="rect">
            <a:avLst/>
          </a:prstGeom>
          <a:noFill/>
        </p:spPr>
        <p:txBody>
          <a:bodyPr wrap="square" rtlCol="0">
            <a:spAutoFit/>
          </a:bodyPr>
          <a:lstStyle/>
          <a:p>
            <a:r>
              <a:rPr lang="en-US" sz="2400" dirty="0"/>
              <a:t>Water at Objectives</a:t>
            </a:r>
          </a:p>
        </p:txBody>
      </p:sp>
      <p:sp>
        <p:nvSpPr>
          <p:cNvPr id="12" name="TextBox 11">
            <a:extLst>
              <a:ext uri="{FF2B5EF4-FFF2-40B4-BE49-F238E27FC236}">
                <a16:creationId xmlns:a16="http://schemas.microsoft.com/office/drawing/2014/main" xmlns="" id="{EC2C57A9-4BC2-4EC1-9B53-37846B75D3FD}"/>
              </a:ext>
            </a:extLst>
          </p:cNvPr>
          <p:cNvSpPr txBox="1"/>
          <p:nvPr/>
        </p:nvSpPr>
        <p:spPr>
          <a:xfrm>
            <a:off x="6139792" y="4616131"/>
            <a:ext cx="2311290" cy="369332"/>
          </a:xfrm>
          <a:prstGeom prst="rect">
            <a:avLst/>
          </a:prstGeom>
          <a:noFill/>
        </p:spPr>
        <p:txBody>
          <a:bodyPr wrap="square" rtlCol="0">
            <a:spAutoFit/>
          </a:bodyPr>
          <a:lstStyle/>
          <a:p>
            <a:r>
              <a:rPr lang="en-US" i="1" dirty="0"/>
              <a:t>Prohibited</a:t>
            </a:r>
          </a:p>
        </p:txBody>
      </p:sp>
      <p:sp>
        <p:nvSpPr>
          <p:cNvPr id="13" name="&quot;Not Allowed&quot; Symbol 12">
            <a:extLst>
              <a:ext uri="{FF2B5EF4-FFF2-40B4-BE49-F238E27FC236}">
                <a16:creationId xmlns:a16="http://schemas.microsoft.com/office/drawing/2014/main" xmlns="" id="{649D9AD1-5503-4963-9DCB-0B7EED1F6D60}"/>
              </a:ext>
            </a:extLst>
          </p:cNvPr>
          <p:cNvSpPr/>
          <p:nvPr/>
        </p:nvSpPr>
        <p:spPr>
          <a:xfrm>
            <a:off x="4937953" y="4742031"/>
            <a:ext cx="758566" cy="699565"/>
          </a:xfrm>
          <a:prstGeom prst="noSmoking">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itle 1">
            <a:extLst>
              <a:ext uri="{FF2B5EF4-FFF2-40B4-BE49-F238E27FC236}">
                <a16:creationId xmlns:a16="http://schemas.microsoft.com/office/drawing/2014/main" xmlns="" id="{B51254C4-F525-46E0-ABCC-7E6E17F39C8B}"/>
              </a:ext>
            </a:extLst>
          </p:cNvPr>
          <p:cNvSpPr txBox="1">
            <a:spLocks/>
          </p:cNvSpPr>
          <p:nvPr/>
        </p:nvSpPr>
        <p:spPr>
          <a:xfrm>
            <a:off x="1057619" y="487649"/>
            <a:ext cx="10081967" cy="1788335"/>
          </a:xfrm>
          <a:prstGeom prst="rect">
            <a:avLst/>
          </a:prstGeom>
        </p:spPr>
        <p:txBody>
          <a:bodyPr vert="horz" lIns="91440" tIns="45720" rIns="91440" bIns="45720" rtlCol="0" anchor="ctr">
            <a:normAutofit/>
          </a:bodyPr>
          <a:lst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a:lstStyle>
          <a:p>
            <a:r>
              <a:rPr lang="en-US" dirty="0">
                <a:solidFill>
                  <a:srgbClr val="FFFFFF"/>
                </a:solidFill>
              </a:rPr>
              <a:t>Antidegradation</a:t>
            </a:r>
          </a:p>
        </p:txBody>
      </p:sp>
      <p:sp>
        <p:nvSpPr>
          <p:cNvPr id="18" name="TextBox 17">
            <a:extLst>
              <a:ext uri="{FF2B5EF4-FFF2-40B4-BE49-F238E27FC236}">
                <a16:creationId xmlns:a16="http://schemas.microsoft.com/office/drawing/2014/main" xmlns="" id="{690D287D-DE09-476E-BB1D-7D7CAEBC5FD0}"/>
              </a:ext>
            </a:extLst>
          </p:cNvPr>
          <p:cNvSpPr txBox="1"/>
          <p:nvPr/>
        </p:nvSpPr>
        <p:spPr>
          <a:xfrm>
            <a:off x="828865" y="6015718"/>
            <a:ext cx="10224042" cy="338554"/>
          </a:xfrm>
          <a:prstGeom prst="rect">
            <a:avLst/>
          </a:prstGeom>
          <a:noFill/>
        </p:spPr>
        <p:txBody>
          <a:bodyPr wrap="square" rtlCol="0">
            <a:spAutoFit/>
          </a:bodyPr>
          <a:lstStyle/>
          <a:p>
            <a:r>
              <a:rPr lang="en-US" sz="1600" i="1" dirty="0"/>
              <a:t>Association De </a:t>
            </a:r>
            <a:r>
              <a:rPr lang="en-US" sz="1600" i="1" dirty="0" err="1"/>
              <a:t>Gente</a:t>
            </a:r>
            <a:r>
              <a:rPr lang="en-US" sz="1600" i="1" dirty="0"/>
              <a:t> </a:t>
            </a:r>
            <a:r>
              <a:rPr lang="en-US" sz="1600" i="1" dirty="0" err="1"/>
              <a:t>Unida</a:t>
            </a:r>
            <a:r>
              <a:rPr lang="en-US" sz="1600" i="1" dirty="0"/>
              <a:t> Por El Agua v. Central Valley Regional Water Quality Control Board</a:t>
            </a:r>
            <a:r>
              <a:rPr lang="en-US" sz="1600" dirty="0"/>
              <a:t> (2012) 210 Cal.App.4</a:t>
            </a:r>
            <a:r>
              <a:rPr lang="en-US" sz="1600" baseline="30000" dirty="0"/>
              <a:t>th</a:t>
            </a:r>
            <a:r>
              <a:rPr lang="en-US" sz="1600" dirty="0"/>
              <a:t> 1255</a:t>
            </a:r>
          </a:p>
        </p:txBody>
      </p:sp>
    </p:spTree>
    <p:extLst>
      <p:ext uri="{BB962C8B-B14F-4D97-AF65-F5344CB8AC3E}">
        <p14:creationId xmlns:p14="http://schemas.microsoft.com/office/powerpoint/2010/main" val="21509951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E653714A-1FF7-4608-B0DE-9FA0F1E7E736}"/>
              </a:ext>
            </a:extLst>
          </p:cNvPr>
          <p:cNvSpPr/>
          <p:nvPr/>
        </p:nvSpPr>
        <p:spPr>
          <a:xfrm>
            <a:off x="1079921" y="561860"/>
            <a:ext cx="10829313" cy="1038339"/>
          </a:xfrm>
          <a:prstGeom prst="rect">
            <a:avLst/>
          </a:prstGeom>
          <a:solidFill>
            <a:schemeClr val="accent5">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988741" y="561860"/>
            <a:ext cx="10972800" cy="1058512"/>
          </a:xfrm>
        </p:spPr>
        <p:txBody>
          <a:bodyPr>
            <a:normAutofit/>
          </a:bodyPr>
          <a:lstStyle/>
          <a:p>
            <a:r>
              <a:rPr lang="en-US" dirty="0">
                <a:solidFill>
                  <a:schemeClr val="bg1"/>
                </a:solidFill>
              </a:rPr>
              <a:t>Nonpoint Source Policy</a:t>
            </a:r>
          </a:p>
        </p:txBody>
      </p:sp>
      <p:sp>
        <p:nvSpPr>
          <p:cNvPr id="3" name="Content Placeholder 2"/>
          <p:cNvSpPr>
            <a:spLocks noGrp="1"/>
          </p:cNvSpPr>
          <p:nvPr>
            <p:ph idx="1"/>
          </p:nvPr>
        </p:nvSpPr>
        <p:spPr>
          <a:xfrm>
            <a:off x="609600" y="1534990"/>
            <a:ext cx="10972800" cy="4525963"/>
          </a:xfrm>
        </p:spPr>
        <p:txBody>
          <a:bodyPr>
            <a:normAutofit/>
          </a:bodyPr>
          <a:lstStyle/>
          <a:p>
            <a:pPr lvl="1"/>
            <a:endParaRPr lang="en-US" dirty="0"/>
          </a:p>
          <a:p>
            <a:endParaRPr lang="en-US" dirty="0"/>
          </a:p>
        </p:txBody>
      </p:sp>
      <p:sp>
        <p:nvSpPr>
          <p:cNvPr id="5" name="Slide Number Placeholder 4"/>
          <p:cNvSpPr>
            <a:spLocks noGrp="1"/>
          </p:cNvSpPr>
          <p:nvPr>
            <p:ph type="sldNum" sz="quarter" idx="12"/>
          </p:nvPr>
        </p:nvSpPr>
        <p:spPr/>
        <p:txBody>
          <a:bodyPr/>
          <a:lstStyle/>
          <a:p>
            <a:pPr defTabSz="914400"/>
            <a:fld id="{A878BDAC-D19C-49E4-A28E-58AB6215CB4D}" type="slidenum">
              <a:rPr lang="en-US">
                <a:solidFill>
                  <a:prstClr val="black">
                    <a:tint val="75000"/>
                  </a:prstClr>
                </a:solidFill>
                <a:latin typeface="Calibri"/>
              </a:rPr>
              <a:pPr defTabSz="914400"/>
              <a:t>7</a:t>
            </a:fld>
            <a:endParaRPr lang="en-US" dirty="0">
              <a:solidFill>
                <a:prstClr val="black">
                  <a:tint val="75000"/>
                </a:prstClr>
              </a:solidFill>
              <a:latin typeface="Calibri"/>
            </a:endParaRPr>
          </a:p>
        </p:txBody>
      </p:sp>
      <p:sp>
        <p:nvSpPr>
          <p:cNvPr id="8" name="Rectangle 7">
            <a:extLst>
              <a:ext uri="{FF2B5EF4-FFF2-40B4-BE49-F238E27FC236}">
                <a16:creationId xmlns:a16="http://schemas.microsoft.com/office/drawing/2014/main" xmlns="" id="{73AB3D78-FBF7-45A5-AFF6-0CC244CE4B10}"/>
              </a:ext>
            </a:extLst>
          </p:cNvPr>
          <p:cNvSpPr/>
          <p:nvPr/>
        </p:nvSpPr>
        <p:spPr>
          <a:xfrm>
            <a:off x="2438401" y="3093721"/>
            <a:ext cx="2243302" cy="118766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dirty="0">
                <a:solidFill>
                  <a:prstClr val="white"/>
                </a:solidFill>
                <a:latin typeface="Calibri"/>
              </a:rPr>
              <a:t>Implementation of Management Practices</a:t>
            </a:r>
          </a:p>
        </p:txBody>
      </p:sp>
      <p:sp>
        <p:nvSpPr>
          <p:cNvPr id="10" name="Rectangle 9">
            <a:extLst>
              <a:ext uri="{FF2B5EF4-FFF2-40B4-BE49-F238E27FC236}">
                <a16:creationId xmlns:a16="http://schemas.microsoft.com/office/drawing/2014/main" xmlns="" id="{FB03000C-C5BB-46DD-8742-50667ADED74D}"/>
              </a:ext>
            </a:extLst>
          </p:cNvPr>
          <p:cNvSpPr/>
          <p:nvPr/>
        </p:nvSpPr>
        <p:spPr>
          <a:xfrm>
            <a:off x="7924800" y="3048000"/>
            <a:ext cx="2286000" cy="12191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dirty="0">
                <a:solidFill>
                  <a:prstClr val="white"/>
                </a:solidFill>
                <a:latin typeface="Calibri"/>
              </a:rPr>
              <a:t>Water Quality Outcomes</a:t>
            </a:r>
          </a:p>
          <a:p>
            <a:pPr algn="ctr" defTabSz="914400"/>
            <a:endParaRPr lang="en-US" dirty="0">
              <a:solidFill>
                <a:prstClr val="white"/>
              </a:solidFill>
              <a:latin typeface="Calibri"/>
            </a:endParaRPr>
          </a:p>
        </p:txBody>
      </p:sp>
      <p:sp>
        <p:nvSpPr>
          <p:cNvPr id="13" name="Arrow: Curved Down 12">
            <a:extLst>
              <a:ext uri="{FF2B5EF4-FFF2-40B4-BE49-F238E27FC236}">
                <a16:creationId xmlns:a16="http://schemas.microsoft.com/office/drawing/2014/main" xmlns="" id="{56518370-8D54-4D9A-A637-FB1BEB9E524F}"/>
              </a:ext>
            </a:extLst>
          </p:cNvPr>
          <p:cNvSpPr/>
          <p:nvPr/>
        </p:nvSpPr>
        <p:spPr>
          <a:xfrm>
            <a:off x="4267200" y="1828800"/>
            <a:ext cx="5410200" cy="103632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black"/>
              </a:solidFill>
              <a:latin typeface="Calibri"/>
            </a:endParaRPr>
          </a:p>
        </p:txBody>
      </p:sp>
      <p:sp>
        <p:nvSpPr>
          <p:cNvPr id="14" name="Arrow: Curved Down 13">
            <a:extLst>
              <a:ext uri="{FF2B5EF4-FFF2-40B4-BE49-F238E27FC236}">
                <a16:creationId xmlns:a16="http://schemas.microsoft.com/office/drawing/2014/main" xmlns="" id="{93E12C32-0774-4484-AF5B-5E5918C502DE}"/>
              </a:ext>
            </a:extLst>
          </p:cNvPr>
          <p:cNvSpPr/>
          <p:nvPr/>
        </p:nvSpPr>
        <p:spPr>
          <a:xfrm rot="10800000">
            <a:off x="3505200" y="4698246"/>
            <a:ext cx="5562600" cy="1101442"/>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black"/>
              </a:solidFill>
              <a:latin typeface="Calibri"/>
            </a:endParaRPr>
          </a:p>
        </p:txBody>
      </p:sp>
      <p:sp>
        <p:nvSpPr>
          <p:cNvPr id="16" name="TextBox 15">
            <a:extLst>
              <a:ext uri="{FF2B5EF4-FFF2-40B4-BE49-F238E27FC236}">
                <a16:creationId xmlns:a16="http://schemas.microsoft.com/office/drawing/2014/main" xmlns="" id="{AC5C49A5-A670-4832-A8F3-B9E0DFA7AB69}"/>
              </a:ext>
            </a:extLst>
          </p:cNvPr>
          <p:cNvSpPr txBox="1"/>
          <p:nvPr/>
        </p:nvSpPr>
        <p:spPr>
          <a:xfrm>
            <a:off x="5257800" y="2346961"/>
            <a:ext cx="3953256" cy="646331"/>
          </a:xfrm>
          <a:prstGeom prst="rect">
            <a:avLst/>
          </a:prstGeom>
          <a:noFill/>
        </p:spPr>
        <p:txBody>
          <a:bodyPr wrap="square" rtlCol="0">
            <a:spAutoFit/>
          </a:bodyPr>
          <a:lstStyle/>
          <a:p>
            <a:pPr defTabSz="914400"/>
            <a:r>
              <a:rPr lang="en-US" dirty="0">
                <a:solidFill>
                  <a:prstClr val="black"/>
                </a:solidFill>
                <a:latin typeface="Calibri"/>
              </a:rPr>
              <a:t>Monitoring and Reporting</a:t>
            </a:r>
          </a:p>
          <a:p>
            <a:pPr defTabSz="914400"/>
            <a:endParaRPr lang="en-US" dirty="0">
              <a:solidFill>
                <a:prstClr val="black"/>
              </a:solidFill>
              <a:latin typeface="Calibri"/>
            </a:endParaRPr>
          </a:p>
        </p:txBody>
      </p:sp>
      <p:sp>
        <p:nvSpPr>
          <p:cNvPr id="17" name="TextBox 16">
            <a:extLst>
              <a:ext uri="{FF2B5EF4-FFF2-40B4-BE49-F238E27FC236}">
                <a16:creationId xmlns:a16="http://schemas.microsoft.com/office/drawing/2014/main" xmlns="" id="{92486450-B86E-40C9-825E-3CA85CA804B4}"/>
              </a:ext>
            </a:extLst>
          </p:cNvPr>
          <p:cNvSpPr txBox="1"/>
          <p:nvPr/>
        </p:nvSpPr>
        <p:spPr>
          <a:xfrm flipH="1">
            <a:off x="4681704" y="4652771"/>
            <a:ext cx="5638801" cy="369332"/>
          </a:xfrm>
          <a:prstGeom prst="rect">
            <a:avLst/>
          </a:prstGeom>
          <a:noFill/>
        </p:spPr>
        <p:txBody>
          <a:bodyPr wrap="square" rtlCol="0">
            <a:spAutoFit/>
          </a:bodyPr>
          <a:lstStyle/>
          <a:p>
            <a:pPr defTabSz="914400"/>
            <a:r>
              <a:rPr lang="en-US" dirty="0">
                <a:solidFill>
                  <a:prstClr val="black"/>
                </a:solidFill>
                <a:latin typeface="Calibri"/>
              </a:rPr>
              <a:t>Improved Management Practices</a:t>
            </a:r>
          </a:p>
        </p:txBody>
      </p:sp>
      <p:sp>
        <p:nvSpPr>
          <p:cNvPr id="12" name="Title 1">
            <a:extLst>
              <a:ext uri="{FF2B5EF4-FFF2-40B4-BE49-F238E27FC236}">
                <a16:creationId xmlns:a16="http://schemas.microsoft.com/office/drawing/2014/main" xmlns="" id="{4E7ED7C1-B64B-4692-AF13-A0EE9C9C1FA6}"/>
              </a:ext>
            </a:extLst>
          </p:cNvPr>
          <p:cNvSpPr txBox="1">
            <a:spLocks/>
          </p:cNvSpPr>
          <p:nvPr/>
        </p:nvSpPr>
        <p:spPr>
          <a:xfrm>
            <a:off x="1071846" y="1059736"/>
            <a:ext cx="10040233" cy="1228130"/>
          </a:xfrm>
          <a:prstGeom prst="rect">
            <a:avLst/>
          </a:prstGeom>
        </p:spPr>
        <p:txBody>
          <a:bodyPr vert="horz" lIns="91440" tIns="45720" rIns="91440" bIns="45720" rtlCol="0" anchor="ctr">
            <a:normAutofit/>
          </a:bodyPr>
          <a:lst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a:lstStyle>
          <a:p>
            <a:pPr marL="0" marR="0" lvl="0" indent="0" algn="l" defTabSz="914400" rtl="0" eaLnBrk="1" fontAlgn="auto" latinLnBrk="0" hangingPunct="1">
              <a:lnSpc>
                <a:spcPct val="85000"/>
              </a:lnSpc>
              <a:spcBef>
                <a:spcPct val="0"/>
              </a:spcBef>
              <a:spcAft>
                <a:spcPts val="0"/>
              </a:spcAft>
              <a:buClrTx/>
              <a:buSzTx/>
              <a:buFontTx/>
              <a:buNone/>
              <a:tabLst/>
              <a:defRPr/>
            </a:pPr>
            <a:endParaRPr kumimoji="0" lang="en-US" sz="5400" b="0" i="0" u="none" strike="noStrike" kern="1200" cap="none" spc="-120" normalizeH="0" baseline="0" noProof="0" dirty="0">
              <a:ln>
                <a:noFill/>
              </a:ln>
              <a:solidFill>
                <a:srgbClr val="FFFFFF"/>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4341158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B1CCD5EF-766D-43B9-A25D-19122E5FB18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nvPr>
        </p:nvSpPr>
        <p:spPr>
          <a:xfrm>
            <a:off x="643467" y="643467"/>
            <a:ext cx="10905065" cy="1989682"/>
          </a:xfrm>
          <a:prstGeom prst="rect">
            <a:avLst/>
          </a:prstGeom>
          <a:solidFill>
            <a:schemeClr val="accent1"/>
          </a:solidFill>
          <a:ln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panose="020F0302020204030204"/>
              <a:ea typeface="+mn-ea"/>
              <a:cs typeface="+mn-cs"/>
            </a:endParaRPr>
          </a:p>
        </p:txBody>
      </p:sp>
      <p:sp>
        <p:nvSpPr>
          <p:cNvPr id="10" name="Rectangle 9">
            <a:extLst>
              <a:ext uri="{FF2B5EF4-FFF2-40B4-BE49-F238E27FC236}">
                <a16:creationId xmlns:a16="http://schemas.microsoft.com/office/drawing/2014/main" xmlns="" id="{FD9699C9-77F1-4E33-A750-CB78C7EA29E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nvPr>
        </p:nvSpPr>
        <p:spPr>
          <a:xfrm>
            <a:off x="806195" y="806204"/>
            <a:ext cx="10579608" cy="1664208"/>
          </a:xfrm>
          <a:prstGeom prst="rect">
            <a:avLst/>
          </a:prstGeom>
          <a:noFill/>
          <a:ln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panose="020F0302020204030204"/>
              <a:ea typeface="+mn-ea"/>
              <a:cs typeface="+mn-cs"/>
            </a:endParaRPr>
          </a:p>
        </p:txBody>
      </p:sp>
      <p:sp>
        <p:nvSpPr>
          <p:cNvPr id="2" name="Title 1">
            <a:extLst>
              <a:ext uri="{FF2B5EF4-FFF2-40B4-BE49-F238E27FC236}">
                <a16:creationId xmlns:a16="http://schemas.microsoft.com/office/drawing/2014/main" xmlns="" id="{E0BEFFEC-57E5-44A1-BBDA-85476F137726}"/>
              </a:ext>
            </a:extLst>
          </p:cNvPr>
          <p:cNvSpPr>
            <a:spLocks noGrp="1"/>
          </p:cNvSpPr>
          <p:nvPr>
            <p:ph type="title"/>
          </p:nvPr>
        </p:nvSpPr>
        <p:spPr>
          <a:xfrm>
            <a:off x="1071846" y="1059736"/>
            <a:ext cx="10040233" cy="1228130"/>
          </a:xfrm>
        </p:spPr>
        <p:txBody>
          <a:bodyPr>
            <a:normAutofit/>
          </a:bodyPr>
          <a:lstStyle/>
          <a:p>
            <a:r>
              <a:rPr lang="en-US" dirty="0">
                <a:solidFill>
                  <a:srgbClr val="FFFFFF"/>
                </a:solidFill>
              </a:rPr>
              <a:t>Nonpoint Source Policy</a:t>
            </a:r>
          </a:p>
        </p:txBody>
      </p:sp>
      <p:sp>
        <p:nvSpPr>
          <p:cNvPr id="3" name="Content Placeholder 2">
            <a:extLst>
              <a:ext uri="{FF2B5EF4-FFF2-40B4-BE49-F238E27FC236}">
                <a16:creationId xmlns:a16="http://schemas.microsoft.com/office/drawing/2014/main" xmlns="" id="{D81B19F1-61AB-4AE0-828D-7A59509D52B9}"/>
              </a:ext>
            </a:extLst>
          </p:cNvPr>
          <p:cNvSpPr>
            <a:spLocks noGrp="1"/>
          </p:cNvSpPr>
          <p:nvPr>
            <p:ph idx="1"/>
          </p:nvPr>
        </p:nvSpPr>
        <p:spPr>
          <a:xfrm>
            <a:off x="1071846" y="2973313"/>
            <a:ext cx="10040233" cy="2903099"/>
          </a:xfrm>
        </p:spPr>
        <p:txBody>
          <a:bodyPr>
            <a:normAutofit fontScale="70000" lnSpcReduction="20000"/>
          </a:bodyPr>
          <a:lstStyle/>
          <a:p>
            <a:endParaRPr lang="en-US" sz="1900" i="1" dirty="0"/>
          </a:p>
          <a:p>
            <a:r>
              <a:rPr lang="en-US" sz="3500" i="1" dirty="0"/>
              <a:t>“. . . the NPS Policy expressly requires time schedules and quantifiable milestones; the purpose is to assure that the water quality objectives are eventually met. But there is no requirement that the ultimate goal of preventing and cleaning up NPS pollution be accomplished within the lifespan of the modified waiver. . . .Without specific time schedules and quantifiable milestones, there is not a ‘high likelihood’ the program will succeed in achieving its objectives, as required by NPS Policy.”</a:t>
            </a:r>
          </a:p>
          <a:p>
            <a:endParaRPr lang="en-US" sz="1900" i="1" dirty="0"/>
          </a:p>
          <a:p>
            <a:r>
              <a:rPr lang="en-US" sz="2600" i="1" dirty="0"/>
              <a:t>Monterey Coastkeeper v. State Water Resources Control Board</a:t>
            </a:r>
            <a:r>
              <a:rPr lang="en-US" sz="2600" dirty="0"/>
              <a:t> (2018) 28 Cal.App.5</a:t>
            </a:r>
            <a:r>
              <a:rPr lang="en-US" sz="2600" baseline="30000" dirty="0"/>
              <a:t>th</a:t>
            </a:r>
            <a:r>
              <a:rPr lang="en-US" sz="2600" dirty="0"/>
              <a:t> 342.</a:t>
            </a:r>
          </a:p>
          <a:p>
            <a:endParaRPr lang="en-US" sz="1900" i="1" dirty="0"/>
          </a:p>
        </p:txBody>
      </p:sp>
    </p:spTree>
    <p:extLst>
      <p:ext uri="{BB962C8B-B14F-4D97-AF65-F5344CB8AC3E}">
        <p14:creationId xmlns:p14="http://schemas.microsoft.com/office/powerpoint/2010/main" val="24679740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xmlns="" id="{AC8E1398-B839-4E22-8D03-89EA0316F0F9}"/>
              </a:ext>
            </a:extLst>
          </p:cNvPr>
          <p:cNvSpPr/>
          <p:nvPr/>
        </p:nvSpPr>
        <p:spPr>
          <a:xfrm>
            <a:off x="1132228" y="561862"/>
            <a:ext cx="10829313" cy="1038339"/>
          </a:xfrm>
          <a:prstGeom prst="rect">
            <a:avLst/>
          </a:prstGeom>
          <a:solidFill>
            <a:schemeClr val="accent5">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988741" y="477372"/>
            <a:ext cx="10972800" cy="1143000"/>
          </a:xfrm>
        </p:spPr>
        <p:txBody>
          <a:bodyPr>
            <a:normAutofit/>
          </a:bodyPr>
          <a:lstStyle/>
          <a:p>
            <a:r>
              <a:rPr lang="en-US" dirty="0">
                <a:solidFill>
                  <a:schemeClr val="bg1"/>
                </a:solidFill>
              </a:rPr>
              <a:t>Nonpoint Source Policy</a:t>
            </a:r>
          </a:p>
        </p:txBody>
      </p:sp>
      <p:sp>
        <p:nvSpPr>
          <p:cNvPr id="3" name="Content Placeholder 2"/>
          <p:cNvSpPr>
            <a:spLocks noGrp="1"/>
          </p:cNvSpPr>
          <p:nvPr>
            <p:ph idx="1"/>
          </p:nvPr>
        </p:nvSpPr>
        <p:spPr/>
        <p:txBody>
          <a:bodyPr>
            <a:normAutofit/>
          </a:bodyPr>
          <a:lstStyle/>
          <a:p>
            <a:pPr lvl="1"/>
            <a:endParaRPr lang="en-US" dirty="0"/>
          </a:p>
          <a:p>
            <a:endParaRPr lang="en-US" dirty="0"/>
          </a:p>
        </p:txBody>
      </p:sp>
      <p:sp>
        <p:nvSpPr>
          <p:cNvPr id="5" name="Slide Number Placeholder 4"/>
          <p:cNvSpPr>
            <a:spLocks noGrp="1"/>
          </p:cNvSpPr>
          <p:nvPr>
            <p:ph type="sldNum" sz="quarter" idx="12"/>
          </p:nvPr>
        </p:nvSpPr>
        <p:spPr/>
        <p:txBody>
          <a:bodyPr/>
          <a:lstStyle/>
          <a:p>
            <a:pPr defTabSz="914400"/>
            <a:fld id="{A878BDAC-D19C-49E4-A28E-58AB6215CB4D}" type="slidenum">
              <a:rPr lang="en-US">
                <a:solidFill>
                  <a:prstClr val="black">
                    <a:tint val="75000"/>
                  </a:prstClr>
                </a:solidFill>
                <a:latin typeface="Calibri"/>
              </a:rPr>
              <a:pPr defTabSz="914400"/>
              <a:t>9</a:t>
            </a:fld>
            <a:endParaRPr lang="en-US" dirty="0">
              <a:solidFill>
                <a:prstClr val="black">
                  <a:tint val="75000"/>
                </a:prstClr>
              </a:solidFill>
              <a:latin typeface="Calibri"/>
            </a:endParaRPr>
          </a:p>
        </p:txBody>
      </p:sp>
      <p:sp>
        <p:nvSpPr>
          <p:cNvPr id="8" name="Rectangle 7">
            <a:extLst>
              <a:ext uri="{FF2B5EF4-FFF2-40B4-BE49-F238E27FC236}">
                <a16:creationId xmlns:a16="http://schemas.microsoft.com/office/drawing/2014/main" xmlns="" id="{73AB3D78-FBF7-45A5-AFF6-0CC244CE4B10}"/>
              </a:ext>
            </a:extLst>
          </p:cNvPr>
          <p:cNvSpPr/>
          <p:nvPr/>
        </p:nvSpPr>
        <p:spPr>
          <a:xfrm>
            <a:off x="859549" y="3111951"/>
            <a:ext cx="2243302" cy="118766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dirty="0">
                <a:solidFill>
                  <a:prstClr val="white"/>
                </a:solidFill>
                <a:latin typeface="Calibri"/>
              </a:rPr>
              <a:t>Implementation of Management Practices</a:t>
            </a:r>
          </a:p>
        </p:txBody>
      </p:sp>
      <p:sp>
        <p:nvSpPr>
          <p:cNvPr id="10" name="Rectangle 9">
            <a:extLst>
              <a:ext uri="{FF2B5EF4-FFF2-40B4-BE49-F238E27FC236}">
                <a16:creationId xmlns:a16="http://schemas.microsoft.com/office/drawing/2014/main" xmlns="" id="{FB03000C-C5BB-46DD-8742-50667ADED74D}"/>
              </a:ext>
            </a:extLst>
          </p:cNvPr>
          <p:cNvSpPr/>
          <p:nvPr/>
        </p:nvSpPr>
        <p:spPr>
          <a:xfrm>
            <a:off x="6252771" y="3061700"/>
            <a:ext cx="2286000" cy="12191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dirty="0">
                <a:solidFill>
                  <a:prstClr val="white"/>
                </a:solidFill>
                <a:latin typeface="Calibri"/>
              </a:rPr>
              <a:t>Water Quality Outcomes</a:t>
            </a:r>
          </a:p>
          <a:p>
            <a:pPr algn="ctr" defTabSz="914400"/>
            <a:endParaRPr lang="en-US" dirty="0">
              <a:solidFill>
                <a:prstClr val="white"/>
              </a:solidFill>
              <a:latin typeface="Calibri"/>
            </a:endParaRPr>
          </a:p>
        </p:txBody>
      </p:sp>
      <p:sp>
        <p:nvSpPr>
          <p:cNvPr id="13" name="Arrow: Curved Down 12">
            <a:extLst>
              <a:ext uri="{FF2B5EF4-FFF2-40B4-BE49-F238E27FC236}">
                <a16:creationId xmlns:a16="http://schemas.microsoft.com/office/drawing/2014/main" xmlns="" id="{56518370-8D54-4D9A-A637-FB1BEB9E524F}"/>
              </a:ext>
            </a:extLst>
          </p:cNvPr>
          <p:cNvSpPr/>
          <p:nvPr/>
        </p:nvSpPr>
        <p:spPr>
          <a:xfrm>
            <a:off x="1824228" y="1871798"/>
            <a:ext cx="5410200" cy="103632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black"/>
              </a:solidFill>
              <a:latin typeface="Calibri"/>
            </a:endParaRPr>
          </a:p>
        </p:txBody>
      </p:sp>
      <p:sp>
        <p:nvSpPr>
          <p:cNvPr id="14" name="Arrow: Curved Down 13">
            <a:extLst>
              <a:ext uri="{FF2B5EF4-FFF2-40B4-BE49-F238E27FC236}">
                <a16:creationId xmlns:a16="http://schemas.microsoft.com/office/drawing/2014/main" xmlns="" id="{93E12C32-0774-4484-AF5B-5E5918C502DE}"/>
              </a:ext>
            </a:extLst>
          </p:cNvPr>
          <p:cNvSpPr/>
          <p:nvPr/>
        </p:nvSpPr>
        <p:spPr>
          <a:xfrm rot="10800000">
            <a:off x="1671828" y="4589095"/>
            <a:ext cx="5562600" cy="1101442"/>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black"/>
              </a:solidFill>
              <a:latin typeface="Calibri"/>
            </a:endParaRPr>
          </a:p>
        </p:txBody>
      </p:sp>
      <p:sp>
        <p:nvSpPr>
          <p:cNvPr id="16" name="TextBox 15">
            <a:extLst>
              <a:ext uri="{FF2B5EF4-FFF2-40B4-BE49-F238E27FC236}">
                <a16:creationId xmlns:a16="http://schemas.microsoft.com/office/drawing/2014/main" xmlns="" id="{AC5C49A5-A670-4832-A8F3-B9E0DFA7AB69}"/>
              </a:ext>
            </a:extLst>
          </p:cNvPr>
          <p:cNvSpPr txBox="1"/>
          <p:nvPr/>
        </p:nvSpPr>
        <p:spPr>
          <a:xfrm>
            <a:off x="3102851" y="2176146"/>
            <a:ext cx="3953256" cy="646331"/>
          </a:xfrm>
          <a:prstGeom prst="rect">
            <a:avLst/>
          </a:prstGeom>
          <a:noFill/>
        </p:spPr>
        <p:txBody>
          <a:bodyPr wrap="square" rtlCol="0">
            <a:spAutoFit/>
          </a:bodyPr>
          <a:lstStyle/>
          <a:p>
            <a:pPr defTabSz="914400"/>
            <a:r>
              <a:rPr lang="en-US" dirty="0">
                <a:solidFill>
                  <a:prstClr val="black"/>
                </a:solidFill>
                <a:latin typeface="Calibri"/>
              </a:rPr>
              <a:t>Monitoring and Reporting</a:t>
            </a:r>
          </a:p>
          <a:p>
            <a:pPr defTabSz="914400"/>
            <a:endParaRPr lang="en-US" dirty="0">
              <a:solidFill>
                <a:prstClr val="black"/>
              </a:solidFill>
              <a:latin typeface="Calibri"/>
            </a:endParaRPr>
          </a:p>
        </p:txBody>
      </p:sp>
      <p:sp>
        <p:nvSpPr>
          <p:cNvPr id="17" name="TextBox 16">
            <a:extLst>
              <a:ext uri="{FF2B5EF4-FFF2-40B4-BE49-F238E27FC236}">
                <a16:creationId xmlns:a16="http://schemas.microsoft.com/office/drawing/2014/main" xmlns="" id="{92486450-B86E-40C9-825E-3CA85CA804B4}"/>
              </a:ext>
            </a:extLst>
          </p:cNvPr>
          <p:cNvSpPr txBox="1"/>
          <p:nvPr/>
        </p:nvSpPr>
        <p:spPr>
          <a:xfrm flipH="1">
            <a:off x="2933276" y="4888467"/>
            <a:ext cx="5638801" cy="369332"/>
          </a:xfrm>
          <a:prstGeom prst="rect">
            <a:avLst/>
          </a:prstGeom>
          <a:noFill/>
        </p:spPr>
        <p:txBody>
          <a:bodyPr wrap="square" rtlCol="0">
            <a:spAutoFit/>
          </a:bodyPr>
          <a:lstStyle/>
          <a:p>
            <a:pPr defTabSz="914400"/>
            <a:r>
              <a:rPr lang="en-US" dirty="0">
                <a:solidFill>
                  <a:prstClr val="black"/>
                </a:solidFill>
                <a:latin typeface="Calibri"/>
              </a:rPr>
              <a:t>Improved Management Practices</a:t>
            </a:r>
          </a:p>
        </p:txBody>
      </p:sp>
      <p:sp>
        <p:nvSpPr>
          <p:cNvPr id="6" name="Arrow: Right 5">
            <a:extLst>
              <a:ext uri="{FF2B5EF4-FFF2-40B4-BE49-F238E27FC236}">
                <a16:creationId xmlns:a16="http://schemas.microsoft.com/office/drawing/2014/main" xmlns="" id="{E7734D7A-B809-4C16-8B2D-704F5B4A997B}"/>
              </a:ext>
            </a:extLst>
          </p:cNvPr>
          <p:cNvSpPr/>
          <p:nvPr/>
        </p:nvSpPr>
        <p:spPr>
          <a:xfrm>
            <a:off x="8737600" y="3428983"/>
            <a:ext cx="978408" cy="484632"/>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xmlns="" id="{F6B44A68-39A0-47F1-BA03-5173EE3647F0}"/>
              </a:ext>
            </a:extLst>
          </p:cNvPr>
          <p:cNvSpPr txBox="1"/>
          <p:nvPr/>
        </p:nvSpPr>
        <p:spPr>
          <a:xfrm>
            <a:off x="9779160" y="3061700"/>
            <a:ext cx="2046704" cy="1200329"/>
          </a:xfrm>
          <a:prstGeom prst="rect">
            <a:avLst/>
          </a:prstGeom>
          <a:noFill/>
        </p:spPr>
        <p:txBody>
          <a:bodyPr wrap="square" rtlCol="0">
            <a:spAutoFit/>
          </a:bodyPr>
          <a:lstStyle/>
          <a:p>
            <a:r>
              <a:rPr lang="en-US" dirty="0">
                <a:solidFill>
                  <a:srgbClr val="FF0000"/>
                </a:solidFill>
              </a:rPr>
              <a:t>Milestone</a:t>
            </a:r>
          </a:p>
          <a:p>
            <a:r>
              <a:rPr lang="en-US" dirty="0">
                <a:solidFill>
                  <a:srgbClr val="FF0000"/>
                </a:solidFill>
              </a:rPr>
              <a:t>Milestone</a:t>
            </a:r>
          </a:p>
          <a:p>
            <a:r>
              <a:rPr lang="en-US" dirty="0">
                <a:solidFill>
                  <a:srgbClr val="FF0000"/>
                </a:solidFill>
              </a:rPr>
              <a:t>Milestone</a:t>
            </a:r>
          </a:p>
          <a:p>
            <a:r>
              <a:rPr lang="en-US" dirty="0">
                <a:solidFill>
                  <a:srgbClr val="FF0000"/>
                </a:solidFill>
              </a:rPr>
              <a:t>Meet Objectives</a:t>
            </a:r>
          </a:p>
        </p:txBody>
      </p:sp>
    </p:spTree>
    <p:extLst>
      <p:ext uri="{BB962C8B-B14F-4D97-AF65-F5344CB8AC3E}">
        <p14:creationId xmlns:p14="http://schemas.microsoft.com/office/powerpoint/2010/main" val="1041635034"/>
      </p:ext>
    </p:extLst>
  </p:cSld>
  <p:clrMapOvr>
    <a:masterClrMapping/>
  </p:clrMapOvr>
</p:sld>
</file>

<file path=ppt/theme/theme1.xml><?xml version="1.0" encoding="utf-8"?>
<a:theme xmlns:a="http://schemas.openxmlformats.org/drawingml/2006/main" name="Metropolitan">
  <a:themeElements>
    <a:clrScheme name="Metropolitan">
      <a:dk1>
        <a:sysClr val="windowText" lastClr="000000"/>
      </a:dk1>
      <a:lt1>
        <a:sysClr val="window" lastClr="FFFFFF"/>
      </a:lt1>
      <a:dk2>
        <a:srgbClr val="162F33"/>
      </a:dk2>
      <a:lt2>
        <a:srgbClr val="EAF0E0"/>
      </a:lt2>
      <a:accent1>
        <a:srgbClr val="50B4C8"/>
      </a:accent1>
      <a:accent2>
        <a:srgbClr val="A8B97F"/>
      </a:accent2>
      <a:accent3>
        <a:srgbClr val="9B9256"/>
      </a:accent3>
      <a:accent4>
        <a:srgbClr val="657689"/>
      </a:accent4>
      <a:accent5>
        <a:srgbClr val="7A855D"/>
      </a:accent5>
      <a:accent6>
        <a:srgbClr val="84AC9D"/>
      </a:accent6>
      <a:hlink>
        <a:srgbClr val="2370CD"/>
      </a:hlink>
      <a:folHlink>
        <a:srgbClr val="877589"/>
      </a:folHlink>
    </a:clrScheme>
    <a:fontScheme name="Metropolitan">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Metropolitan">
      <a:fillStyleLst>
        <a:solidFill>
          <a:schemeClr val="phClr"/>
        </a:solidFill>
        <a:gradFill rotWithShape="1">
          <a:gsLst>
            <a:gs pos="0">
              <a:schemeClr val="phClr">
                <a:tint val="70000"/>
                <a:satMod val="100000"/>
                <a:lumMod val="110000"/>
              </a:schemeClr>
            </a:gs>
            <a:gs pos="50000">
              <a:schemeClr val="phClr">
                <a:tint val="75000"/>
                <a:satMod val="101000"/>
                <a:lumMod val="105000"/>
              </a:schemeClr>
            </a:gs>
            <a:gs pos="100000">
              <a:schemeClr val="phClr">
                <a:tint val="82000"/>
                <a:satMod val="104000"/>
                <a:lumMod val="105000"/>
              </a:schemeClr>
            </a:gs>
          </a:gsLst>
          <a:lin ang="2700000" scaled="0"/>
        </a:gradFill>
        <a:gradFill rotWithShape="1">
          <a:gsLst>
            <a:gs pos="0">
              <a:schemeClr val="phClr">
                <a:tint val="97000"/>
                <a:satMod val="100000"/>
                <a:lumMod val="102000"/>
              </a:schemeClr>
            </a:gs>
            <a:gs pos="50000">
              <a:schemeClr val="phClr">
                <a:shade val="100000"/>
                <a:satMod val="100000"/>
                <a:lumMod val="100000"/>
              </a:schemeClr>
            </a:gs>
            <a:gs pos="100000">
              <a:schemeClr val="phClr">
                <a:shade val="80000"/>
                <a:satMod val="100000"/>
                <a:lumMod val="99000"/>
              </a:schemeClr>
            </a:gs>
          </a:gsLst>
          <a:lin ang="27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Metropolitan" id="{4C5440D6-04D2-4954-96CF-F251137069B2}" vid="{79CFCA13-9412-4290-BB4B-85112F88857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TotalTime>
  <Words>570</Words>
  <Application>Microsoft Macintosh PowerPoint</Application>
  <PresentationFormat>Widescreen</PresentationFormat>
  <Paragraphs>145</Paragraphs>
  <Slides>19</Slides>
  <Notes>19</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19</vt:i4>
      </vt:variant>
    </vt:vector>
  </HeadingPairs>
  <TitlesOfParts>
    <vt:vector size="24" baseType="lpstr">
      <vt:lpstr>Arial</vt:lpstr>
      <vt:lpstr>Calibri</vt:lpstr>
      <vt:lpstr>Calibri Light</vt:lpstr>
      <vt:lpstr>Metropolitan</vt:lpstr>
      <vt:lpstr>Office Theme</vt:lpstr>
      <vt:lpstr>Regulatory Tools for Addressing Nitrates in Groundwater</vt:lpstr>
      <vt:lpstr>Regulatory Tools Overview</vt:lpstr>
      <vt:lpstr>Basin Planning</vt:lpstr>
      <vt:lpstr>Basin Planning</vt:lpstr>
      <vt:lpstr>Policies</vt:lpstr>
      <vt:lpstr>Antidegradation </vt:lpstr>
      <vt:lpstr>Nonpoint Source Policy</vt:lpstr>
      <vt:lpstr>Nonpoint Source Policy</vt:lpstr>
      <vt:lpstr>Nonpoint Source Policy</vt:lpstr>
      <vt:lpstr>Permitting</vt:lpstr>
      <vt:lpstr>Petitions</vt:lpstr>
      <vt:lpstr>On-Farm Drinking Water Well Sampling</vt:lpstr>
      <vt:lpstr>Nitrogen Management</vt:lpstr>
      <vt:lpstr>PowerPoint Presentation</vt:lpstr>
      <vt:lpstr>PowerPoint Presentation</vt:lpstr>
      <vt:lpstr>Use of AR Data by Regional Boards</vt:lpstr>
      <vt:lpstr>Enforcement</vt:lpstr>
      <vt:lpstr> Permitting (upcoming)</vt:lpstr>
      <vt:lpstr>End</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Regulatory Tools for Addressing Nitrates in Groundwater</dc:title>
  <dc:creator>Wadhwani, Emel@Waterboards</dc:creator>
  <cp:lastModifiedBy>Olivia Molodanof</cp:lastModifiedBy>
  <cp:revision>3</cp:revision>
  <dcterms:created xsi:type="dcterms:W3CDTF">2019-02-01T18:30:48Z</dcterms:created>
  <dcterms:modified xsi:type="dcterms:W3CDTF">2019-02-01T23:48:01Z</dcterms:modified>
</cp:coreProperties>
</file>